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531" r:id="rId2"/>
    <p:sldId id="1512" r:id="rId3"/>
    <p:sldId id="1532" r:id="rId4"/>
    <p:sldId id="396" r:id="rId5"/>
    <p:sldId id="397" r:id="rId6"/>
    <p:sldId id="398" r:id="rId7"/>
    <p:sldId id="367" r:id="rId8"/>
    <p:sldId id="400" r:id="rId9"/>
    <p:sldId id="399" r:id="rId10"/>
    <p:sldId id="369" r:id="rId11"/>
    <p:sldId id="1533" r:id="rId12"/>
    <p:sldId id="1525" r:id="rId13"/>
    <p:sldId id="1537" r:id="rId14"/>
    <p:sldId id="1535" r:id="rId15"/>
    <p:sldId id="1536" r:id="rId16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3" autoAdjust="0"/>
    <p:restoredTop sz="86400" autoAdjust="0"/>
  </p:normalViewPr>
  <p:slideViewPr>
    <p:cSldViewPr snapToGrid="0">
      <p:cViewPr varScale="1">
        <p:scale>
          <a:sx n="92" d="100"/>
          <a:sy n="92" d="100"/>
        </p:scale>
        <p:origin x="320" y="-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21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E03EB1-E657-4C1E-987D-1A99AE13BA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5020" cy="5002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70FCD-6E1A-4906-8046-735A9114FB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8158" y="1"/>
            <a:ext cx="2975020" cy="5002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A9639-3E3C-4F7E-947F-41324FEFD2D6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B1712-CD13-42F4-BC62-C8FE4B476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96213"/>
            <a:ext cx="2975020" cy="500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F3352-EB15-4DDE-95FE-DF8A36439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8158" y="9496213"/>
            <a:ext cx="2975020" cy="500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B3FC-062B-4DB8-9A76-24F6BE60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4551" cy="5015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2"/>
            <a:ext cx="2974551" cy="5015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C47E21-6530-465B-A2AF-22F1D32EF684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5991225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1"/>
            <a:ext cx="5491480" cy="393611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930"/>
            <a:ext cx="2974551" cy="50155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4930"/>
            <a:ext cx="2974551" cy="50155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BD045-474D-4EDF-9D5A-7FEEA829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3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/>
          </a:p>
          <a:p>
            <a:pPr lvl="0"/>
            <a:r>
              <a:rPr lang="en-US" sz="1400" b="1" dirty="0"/>
              <a:t>Alabama is implementing our nationally-recognized First Class Pre-K model as a </a:t>
            </a:r>
            <a:r>
              <a:rPr lang="en-US" sz="1400" b="1" u="sng" dirty="0"/>
              <a:t>bridge to develop and expand a birth to 8 continuum </a:t>
            </a:r>
            <a:r>
              <a:rPr lang="en-US" sz="1400" b="1" dirty="0"/>
              <a:t>to create a vertical alignment spanning Pre-K to 3rd grade and birth to age 3. ally</a:t>
            </a:r>
          </a:p>
          <a:p>
            <a:pPr>
              <a:lnSpc>
                <a:spcPct val="90000"/>
              </a:lnSpc>
              <a:spcAft>
                <a:spcPts val="611"/>
              </a:spcAft>
              <a:defRPr/>
            </a:pPr>
            <a:endParaRPr lang="en-US" sz="1000" b="1" dirty="0"/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First Class Pre-K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First Teacher Home Visiting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Children’s Policy Councils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Children First Trust Fund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Head Start Collaboration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Child Care Quality Coaching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Parent Engagement</a:t>
            </a:r>
          </a:p>
          <a:p>
            <a:pPr indent="-232943">
              <a:lnSpc>
                <a:spcPct val="90000"/>
              </a:lnSpc>
              <a:spcAft>
                <a:spcPts val="611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/>
              <a:t>P-3</a:t>
            </a:r>
          </a:p>
          <a:p>
            <a:pPr defTabSz="931774">
              <a:defRPr/>
            </a:pPr>
            <a:r>
              <a:rPr lang="en-US" b="1" i="1" u="sng" dirty="0">
                <a:solidFill>
                  <a:prstClr val="black"/>
                </a:solidFill>
              </a:rPr>
              <a:t>Every program and project has a rigorous evaluation and research component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5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362B7-FE3B-1B41-83FA-4C36717055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“Messy Map” of stakeholders FROM IOM REPORT</a:t>
            </a:r>
          </a:p>
          <a:p>
            <a:endParaRPr lang="en-US" dirty="0"/>
          </a:p>
          <a:p>
            <a:r>
              <a:rPr lang="en-US" dirty="0"/>
              <a:t>Many players.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9C66-9C2C-7D46-994F-03F831755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50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9C66-9C2C-7D46-994F-03F831755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9C66-9C2C-7D46-994F-03F831755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9C66-9C2C-7D46-994F-03F831755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29C66-9C2C-7D46-994F-03F831755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BCBB-F8C5-430A-A28C-579B364A6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E67C5-CA19-4417-B1FF-2CE9F121C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A93E-9B6E-45CA-AB7D-4ECD5B43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604C-F381-4A2B-A6EC-2BC991BC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3DD0D-C7F3-494F-A058-6B1D5CE3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C78-0091-4167-AD81-9B10F651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A5217-0781-4E02-96EC-A747492DA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B0D2F-D22B-4655-8E35-0E1ECD9D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4A5E1-39BB-4F60-B0C2-63F06BAF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22076-5BD5-4447-8828-A81603CB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454AA-1B87-4246-854E-AA251389E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6E1CE-3C79-48A6-8AA4-2E4352099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FECCC-6574-446C-A463-5B41655E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B1B62-8C2A-4F31-9364-E6348B79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5DF91-2C5C-4AC1-B8F3-C018686D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3033-94D9-4F9E-A92C-5FF3ED15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75CC-478D-46E4-B90B-CCE7D400D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035DC-E480-4B91-94B9-BBA89C9D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1231-2B43-48FB-A12B-73263F2F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195C-B2B5-4764-98DB-7336490B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34A-8E15-4D08-9AE2-A501BAB5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EF151-AFEB-4529-9B37-53F5A622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1D0D0-0845-4EC6-9E52-A6896347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9E55-CA86-4748-94F4-33AB7AB0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8583-700C-4300-87CB-862EC408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70A4-01EC-492F-B2DA-921B95CC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7554-0F95-4C4C-88AD-AA5511C5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69DDA-B70E-4EAE-90C0-BD569E31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5DC19-C958-475F-95E0-4B7DE1E8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D363A-85D5-457D-B0DD-C1666367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F028B-1553-4366-81F2-5A54587A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F045-ED57-4E45-A6CD-9F72B43E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998F1-C77C-45C5-B1C6-5B5A4D4E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6CBA3-107C-4482-911A-9A4B17AD9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E526-0DD5-46CE-9197-D0ABCA751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CD57F-9211-4624-9637-873005DEC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DD164-61A4-476F-8687-5296FBB7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701E1-04D9-4387-9C24-84A2558F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F8CF-612B-4C3C-94E3-54ED2238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8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A57F-46BA-4EA5-B0B6-4A705E15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55685-62DA-4CA5-873B-394946CE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05566-41A4-4887-BAAD-86EA48CC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4FEF3-8AAB-447F-8FE4-C3CDCB01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5D341-3D0E-44D5-BB01-2EA0DF92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BEC18-120F-4B69-A6F8-BDB915C7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603A5-58E0-4C42-93A1-2B178701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022D-8987-4FDE-904A-12B8EE63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70FBE-514D-4153-9BCA-0944329E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60E16-03B3-4427-AB8E-83D4C2D53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036D9-A506-45FB-B0A9-F7C078B9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ABD65-D7D5-46C3-8548-CAA8024E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2F2D9-C383-435C-A8A5-15367259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7646-D192-4720-94DE-345573AD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60939-DFA5-4A92-8F1C-200469C45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605A1-D957-4578-A237-D16E2CB7B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72444-D205-4C56-84AE-3E01B36C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20BE-00F9-408B-B2F8-80548531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10FD-93D8-4FB3-AA4A-5B3A87D8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378C6-E335-442B-B2AF-1336EC2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39442-A5F8-4F43-93DB-1FFC0D17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048FE-8DE7-4BF6-A6B3-9F9A676F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85FF-EE3C-4DFA-AD5E-EDE6070E0E81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E7E38-49CE-4432-B9B8-BB7FEAB4F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6119E-CD05-4191-A5B0-62206F6F7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F009B-E22B-4699-940C-3B0DDE49A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D3216A5-4B0C-4B68-BA92-AA5490B63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1" y="5999860"/>
            <a:ext cx="12388881" cy="10836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 Alabama Department of Early Childhood Education</a:t>
            </a: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0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E8F4DB-DBDF-472F-9095-AE5CC9F7CE27}"/>
              </a:ext>
            </a:extLst>
          </p:cNvPr>
          <p:cNvSpPr>
            <a:spLocks noChangeAspect="1"/>
          </p:cNvSpPr>
          <p:nvPr/>
        </p:nvSpPr>
        <p:spPr>
          <a:xfrm>
            <a:off x="1234" y="-65475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0CC46-A2B1-4556-AD9A-3A7934ACF4BC}"/>
              </a:ext>
            </a:extLst>
          </p:cNvPr>
          <p:cNvSpPr txBox="1"/>
          <p:nvPr/>
        </p:nvSpPr>
        <p:spPr>
          <a:xfrm>
            <a:off x="-318652" y="6392415"/>
            <a:ext cx="12857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Developing a cohesive and </a:t>
            </a:r>
            <a:r>
              <a:rPr lang="en-GB" sz="2100" b="1" dirty="0">
                <a:latin typeface="Century Gothic" panose="020B0502020202020204" pitchFamily="34" charset="0"/>
              </a:rPr>
              <a:t>comprehensive system of high quality early learning and care.</a:t>
            </a:r>
            <a:endParaRPr lang="en-US" sz="21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FF6B84-DB29-4FCA-905E-885A0356C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06" y="550449"/>
            <a:ext cx="2650200" cy="40740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85C590-D155-FC43-A65B-CA79B6FB7D41}"/>
              </a:ext>
            </a:extLst>
          </p:cNvPr>
          <p:cNvSpPr/>
          <p:nvPr/>
        </p:nvSpPr>
        <p:spPr>
          <a:xfrm>
            <a:off x="4821379" y="35839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ALABAMA TRANSITION     GUIDANCE REVISION</a:t>
            </a:r>
            <a:r>
              <a:rPr lang="en-US" sz="6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16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5" y="258000"/>
            <a:ext cx="9868131" cy="675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D8A75-2D34-354C-A4E1-75CB8690B652}"/>
              </a:ext>
            </a:extLst>
          </p:cNvPr>
          <p:cNvSpPr txBox="1"/>
          <p:nvPr/>
        </p:nvSpPr>
        <p:spPr>
          <a:xfrm>
            <a:off x="3165035" y="403907"/>
            <a:ext cx="1301478" cy="525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BD1C1-D8B6-D043-8471-FEF913EA81C2}"/>
              </a:ext>
            </a:extLst>
          </p:cNvPr>
          <p:cNvSpPr txBox="1"/>
          <p:nvPr/>
        </p:nvSpPr>
        <p:spPr>
          <a:xfrm>
            <a:off x="4623683" y="1106408"/>
            <a:ext cx="1405093" cy="13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888E6-6B02-334F-8FC4-1FA545D27439}"/>
              </a:ext>
            </a:extLst>
          </p:cNvPr>
          <p:cNvSpPr txBox="1"/>
          <p:nvPr/>
        </p:nvSpPr>
        <p:spPr>
          <a:xfrm>
            <a:off x="4283237" y="2055277"/>
            <a:ext cx="664295" cy="386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9E0FF-F458-ED43-9AF4-7AA2D2097552}"/>
              </a:ext>
            </a:extLst>
          </p:cNvPr>
          <p:cNvSpPr txBox="1"/>
          <p:nvPr/>
        </p:nvSpPr>
        <p:spPr>
          <a:xfrm>
            <a:off x="4776084" y="659153"/>
            <a:ext cx="794724" cy="26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4CD3C-5B8F-6A46-A9F9-14139F140A50}"/>
              </a:ext>
            </a:extLst>
          </p:cNvPr>
          <p:cNvSpPr txBox="1"/>
          <p:nvPr/>
        </p:nvSpPr>
        <p:spPr>
          <a:xfrm>
            <a:off x="3473507" y="1409674"/>
            <a:ext cx="1204240" cy="255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93DDB-4FF7-1040-B1B5-414815D3B1B2}"/>
              </a:ext>
            </a:extLst>
          </p:cNvPr>
          <p:cNvSpPr txBox="1"/>
          <p:nvPr/>
        </p:nvSpPr>
        <p:spPr>
          <a:xfrm>
            <a:off x="5463961" y="2563686"/>
            <a:ext cx="6002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60F7C-12BC-3B4A-8674-1D2965A8062A}"/>
              </a:ext>
            </a:extLst>
          </p:cNvPr>
          <p:cNvSpPr txBox="1"/>
          <p:nvPr/>
        </p:nvSpPr>
        <p:spPr>
          <a:xfrm>
            <a:off x="2733081" y="3114950"/>
            <a:ext cx="725536" cy="424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CC30B-F988-B34F-9387-207C8F44083C}"/>
              </a:ext>
            </a:extLst>
          </p:cNvPr>
          <p:cNvSpPr txBox="1"/>
          <p:nvPr/>
        </p:nvSpPr>
        <p:spPr>
          <a:xfrm>
            <a:off x="8383099" y="2317789"/>
            <a:ext cx="7900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F6E81-91B7-E448-A1BE-FE0B9462C933}"/>
              </a:ext>
            </a:extLst>
          </p:cNvPr>
          <p:cNvSpPr txBox="1"/>
          <p:nvPr/>
        </p:nvSpPr>
        <p:spPr>
          <a:xfrm>
            <a:off x="8380866" y="2902145"/>
            <a:ext cx="876400" cy="2786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178DD-D339-6341-9039-21FD393B4498}"/>
              </a:ext>
            </a:extLst>
          </p:cNvPr>
          <p:cNvSpPr txBox="1"/>
          <p:nvPr/>
        </p:nvSpPr>
        <p:spPr>
          <a:xfrm>
            <a:off x="5084833" y="2065358"/>
            <a:ext cx="648400" cy="3565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E4A9B-263A-764B-8D28-598389023CE5}"/>
              </a:ext>
            </a:extLst>
          </p:cNvPr>
          <p:cNvSpPr txBox="1"/>
          <p:nvPr/>
        </p:nvSpPr>
        <p:spPr>
          <a:xfrm>
            <a:off x="9271665" y="1221744"/>
            <a:ext cx="1356507" cy="528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4B97E-DEC9-F949-8976-C0A487473609}"/>
              </a:ext>
            </a:extLst>
          </p:cNvPr>
          <p:cNvSpPr txBox="1"/>
          <p:nvPr/>
        </p:nvSpPr>
        <p:spPr>
          <a:xfrm>
            <a:off x="8604898" y="3382909"/>
            <a:ext cx="1058386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43EF6-B846-844E-A78D-38A2C7D7CE14}"/>
              </a:ext>
            </a:extLst>
          </p:cNvPr>
          <p:cNvSpPr txBox="1"/>
          <p:nvPr/>
        </p:nvSpPr>
        <p:spPr>
          <a:xfrm>
            <a:off x="8088515" y="4056357"/>
            <a:ext cx="1239770" cy="290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9A406-ADF3-E44D-A13D-0009EECE4E09}"/>
              </a:ext>
            </a:extLst>
          </p:cNvPr>
          <p:cNvSpPr txBox="1"/>
          <p:nvPr/>
        </p:nvSpPr>
        <p:spPr>
          <a:xfrm>
            <a:off x="6759923" y="5428517"/>
            <a:ext cx="1233225" cy="394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E528E1-BB2A-AE46-8AC0-1445E0087742}"/>
              </a:ext>
            </a:extLst>
          </p:cNvPr>
          <p:cNvSpPr txBox="1"/>
          <p:nvPr/>
        </p:nvSpPr>
        <p:spPr>
          <a:xfrm>
            <a:off x="8292242" y="5201320"/>
            <a:ext cx="1109810" cy="378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4C623-807C-3B47-A238-EBD4C0E76E54}"/>
              </a:ext>
            </a:extLst>
          </p:cNvPr>
          <p:cNvSpPr txBox="1"/>
          <p:nvPr/>
        </p:nvSpPr>
        <p:spPr>
          <a:xfrm>
            <a:off x="9634674" y="3917845"/>
            <a:ext cx="772286" cy="494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C58751-6843-2E44-96AB-8592927EBFE1}"/>
              </a:ext>
            </a:extLst>
          </p:cNvPr>
          <p:cNvSpPr txBox="1"/>
          <p:nvPr/>
        </p:nvSpPr>
        <p:spPr>
          <a:xfrm>
            <a:off x="9174452" y="4770246"/>
            <a:ext cx="839070" cy="250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D6036-9273-C14E-97BC-D451A321AA33}"/>
              </a:ext>
            </a:extLst>
          </p:cNvPr>
          <p:cNvSpPr txBox="1"/>
          <p:nvPr/>
        </p:nvSpPr>
        <p:spPr>
          <a:xfrm>
            <a:off x="7987909" y="4759672"/>
            <a:ext cx="869990" cy="333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61B414-BF89-D341-8069-244E691C714C}"/>
              </a:ext>
            </a:extLst>
          </p:cNvPr>
          <p:cNvSpPr txBox="1"/>
          <p:nvPr/>
        </p:nvSpPr>
        <p:spPr>
          <a:xfrm>
            <a:off x="6557895" y="1190551"/>
            <a:ext cx="1149531" cy="372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52DDB-E4F1-F049-ACF2-2B24A6C3FDE5}"/>
              </a:ext>
            </a:extLst>
          </p:cNvPr>
          <p:cNvSpPr txBox="1"/>
          <p:nvPr/>
        </p:nvSpPr>
        <p:spPr>
          <a:xfrm>
            <a:off x="6484240" y="711405"/>
            <a:ext cx="1330364" cy="25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27B032-7810-B54B-8B9A-3B7C423DAFAE}"/>
              </a:ext>
            </a:extLst>
          </p:cNvPr>
          <p:cNvSpPr txBox="1"/>
          <p:nvPr/>
        </p:nvSpPr>
        <p:spPr>
          <a:xfrm>
            <a:off x="4074881" y="3041456"/>
            <a:ext cx="992619" cy="376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117ED3-C55A-EE44-8B2C-13F2C761C079}"/>
              </a:ext>
            </a:extLst>
          </p:cNvPr>
          <p:cNvSpPr txBox="1"/>
          <p:nvPr/>
        </p:nvSpPr>
        <p:spPr>
          <a:xfrm>
            <a:off x="4861841" y="1690424"/>
            <a:ext cx="1202370" cy="210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1A78A-770A-2E44-9575-BD66AD863E7F}"/>
              </a:ext>
            </a:extLst>
          </p:cNvPr>
          <p:cNvSpPr txBox="1"/>
          <p:nvPr/>
        </p:nvSpPr>
        <p:spPr>
          <a:xfrm>
            <a:off x="5901164" y="2000691"/>
            <a:ext cx="1086156" cy="203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3A586-0266-384E-805E-301BE4077879}"/>
              </a:ext>
            </a:extLst>
          </p:cNvPr>
          <p:cNvSpPr txBox="1"/>
          <p:nvPr/>
        </p:nvSpPr>
        <p:spPr>
          <a:xfrm>
            <a:off x="4887782" y="3546279"/>
            <a:ext cx="994210" cy="224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098368-7112-414A-869A-EA23FC44256F}"/>
              </a:ext>
            </a:extLst>
          </p:cNvPr>
          <p:cNvSpPr txBox="1"/>
          <p:nvPr/>
        </p:nvSpPr>
        <p:spPr>
          <a:xfrm>
            <a:off x="4074880" y="3903445"/>
            <a:ext cx="1327213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43BF5-F584-5F48-B8E7-362C6BAE283F}"/>
              </a:ext>
            </a:extLst>
          </p:cNvPr>
          <p:cNvSpPr txBox="1"/>
          <p:nvPr/>
        </p:nvSpPr>
        <p:spPr>
          <a:xfrm>
            <a:off x="3123934" y="3909929"/>
            <a:ext cx="697771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021F-0B2E-FE4C-ABA8-98B87CA32C60}"/>
              </a:ext>
            </a:extLst>
          </p:cNvPr>
          <p:cNvSpPr txBox="1"/>
          <p:nvPr/>
        </p:nvSpPr>
        <p:spPr>
          <a:xfrm>
            <a:off x="2865609" y="4661462"/>
            <a:ext cx="1258920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41D43-CD3E-6643-B911-381A97C7B567}"/>
              </a:ext>
            </a:extLst>
          </p:cNvPr>
          <p:cNvSpPr txBox="1"/>
          <p:nvPr/>
        </p:nvSpPr>
        <p:spPr>
          <a:xfrm>
            <a:off x="3666046" y="3511335"/>
            <a:ext cx="964837" cy="25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4E907-8733-DC42-84A4-D6BA9939A154}"/>
              </a:ext>
            </a:extLst>
          </p:cNvPr>
          <p:cNvSpPr txBox="1"/>
          <p:nvPr/>
        </p:nvSpPr>
        <p:spPr>
          <a:xfrm>
            <a:off x="4508580" y="263160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1CC4C-8FB8-C54D-9B40-C0DFE4274C30}"/>
              </a:ext>
            </a:extLst>
          </p:cNvPr>
          <p:cNvSpPr txBox="1"/>
          <p:nvPr/>
        </p:nvSpPr>
        <p:spPr>
          <a:xfrm>
            <a:off x="2273690" y="3800781"/>
            <a:ext cx="581335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7B60B-B748-9347-8A6D-D8BAFAA70FEA}"/>
              </a:ext>
            </a:extLst>
          </p:cNvPr>
          <p:cNvSpPr txBox="1"/>
          <p:nvPr/>
        </p:nvSpPr>
        <p:spPr>
          <a:xfrm>
            <a:off x="3248073" y="189618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4D1861-4BB6-2349-BBD9-1FB9BF9E950A}"/>
              </a:ext>
            </a:extLst>
          </p:cNvPr>
          <p:cNvSpPr txBox="1"/>
          <p:nvPr/>
        </p:nvSpPr>
        <p:spPr>
          <a:xfrm>
            <a:off x="3235056" y="2390353"/>
            <a:ext cx="804962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417FCE-EF1D-E645-8B59-1378FA2D7814}"/>
              </a:ext>
            </a:extLst>
          </p:cNvPr>
          <p:cNvSpPr txBox="1"/>
          <p:nvPr/>
        </p:nvSpPr>
        <p:spPr>
          <a:xfrm>
            <a:off x="4517681" y="5595421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FFDA6-FD2C-C445-AD7D-66FE20260510}"/>
              </a:ext>
            </a:extLst>
          </p:cNvPr>
          <p:cNvSpPr txBox="1"/>
          <p:nvPr/>
        </p:nvSpPr>
        <p:spPr>
          <a:xfrm>
            <a:off x="5606783" y="4249601"/>
            <a:ext cx="945438" cy="276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87156C-BA22-E34F-B561-542855960700}"/>
              </a:ext>
            </a:extLst>
          </p:cNvPr>
          <p:cNvSpPr txBox="1"/>
          <p:nvPr/>
        </p:nvSpPr>
        <p:spPr>
          <a:xfrm>
            <a:off x="7600893" y="3411199"/>
            <a:ext cx="868088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17BB8-B363-7848-8388-809C18258F20}"/>
              </a:ext>
            </a:extLst>
          </p:cNvPr>
          <p:cNvSpPr txBox="1"/>
          <p:nvPr/>
        </p:nvSpPr>
        <p:spPr>
          <a:xfrm>
            <a:off x="7300078" y="1871664"/>
            <a:ext cx="886936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CA1F45-9EF9-0748-AB6E-A985472BB3C8}"/>
              </a:ext>
            </a:extLst>
          </p:cNvPr>
          <p:cNvSpPr txBox="1"/>
          <p:nvPr/>
        </p:nvSpPr>
        <p:spPr>
          <a:xfrm>
            <a:off x="7079316" y="2298686"/>
            <a:ext cx="990876" cy="268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67ACD-D879-7940-AC39-9F4320EC45A2}"/>
              </a:ext>
            </a:extLst>
          </p:cNvPr>
          <p:cNvSpPr txBox="1"/>
          <p:nvPr/>
        </p:nvSpPr>
        <p:spPr>
          <a:xfrm>
            <a:off x="9856801" y="3477395"/>
            <a:ext cx="734399" cy="252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EECCE5-5F2B-EC49-A540-615A77021975}"/>
              </a:ext>
            </a:extLst>
          </p:cNvPr>
          <p:cNvSpPr txBox="1"/>
          <p:nvPr/>
        </p:nvSpPr>
        <p:spPr>
          <a:xfrm>
            <a:off x="7084887" y="3876148"/>
            <a:ext cx="791914" cy="25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DEDFAA-C7B2-BC4A-BB81-701813891796}"/>
              </a:ext>
            </a:extLst>
          </p:cNvPr>
          <p:cNvSpPr txBox="1"/>
          <p:nvPr/>
        </p:nvSpPr>
        <p:spPr>
          <a:xfrm>
            <a:off x="6852095" y="3416122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3E28D7-5248-E441-8845-48983760EDF6}"/>
              </a:ext>
            </a:extLst>
          </p:cNvPr>
          <p:cNvSpPr txBox="1"/>
          <p:nvPr/>
        </p:nvSpPr>
        <p:spPr>
          <a:xfrm>
            <a:off x="7016535" y="3047541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E49C0-0993-9343-AD7D-45A6823898A9}"/>
              </a:ext>
            </a:extLst>
          </p:cNvPr>
          <p:cNvSpPr txBox="1"/>
          <p:nvPr/>
        </p:nvSpPr>
        <p:spPr>
          <a:xfrm>
            <a:off x="6878420" y="4245271"/>
            <a:ext cx="889305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4EDB1-CF4E-AD49-B0A7-D3BFAA642F44}"/>
              </a:ext>
            </a:extLst>
          </p:cNvPr>
          <p:cNvSpPr txBox="1"/>
          <p:nvPr/>
        </p:nvSpPr>
        <p:spPr>
          <a:xfrm>
            <a:off x="6258725" y="2645608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73E638-F34D-EA4B-A114-59788D8613E6}"/>
              </a:ext>
            </a:extLst>
          </p:cNvPr>
          <p:cNvSpPr txBox="1"/>
          <p:nvPr/>
        </p:nvSpPr>
        <p:spPr>
          <a:xfrm>
            <a:off x="6120000" y="3180766"/>
            <a:ext cx="489600" cy="41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B7069-655E-264E-A473-BEF31DC688F5}"/>
              </a:ext>
            </a:extLst>
          </p:cNvPr>
          <p:cNvSpPr txBox="1"/>
          <p:nvPr/>
        </p:nvSpPr>
        <p:spPr>
          <a:xfrm>
            <a:off x="6538046" y="5005557"/>
            <a:ext cx="1280079" cy="243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B0E239-643F-C841-A9CF-295DCB0E93B3}"/>
              </a:ext>
            </a:extLst>
          </p:cNvPr>
          <p:cNvSpPr txBox="1"/>
          <p:nvPr/>
        </p:nvSpPr>
        <p:spPr>
          <a:xfrm>
            <a:off x="8016709" y="1071692"/>
            <a:ext cx="810491" cy="251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74AB74-2285-7A41-8870-57FF38163AC9}"/>
              </a:ext>
            </a:extLst>
          </p:cNvPr>
          <p:cNvSpPr txBox="1"/>
          <p:nvPr/>
        </p:nvSpPr>
        <p:spPr>
          <a:xfrm>
            <a:off x="8388010" y="1949965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4C976-A687-9E41-8672-57A8B4D2FFED}"/>
              </a:ext>
            </a:extLst>
          </p:cNvPr>
          <p:cNvSpPr txBox="1"/>
          <p:nvPr/>
        </p:nvSpPr>
        <p:spPr>
          <a:xfrm>
            <a:off x="3126609" y="5152155"/>
            <a:ext cx="1098795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DDC898-C92E-1949-AC9C-1602C4528E74}"/>
              </a:ext>
            </a:extLst>
          </p:cNvPr>
          <p:cNvSpPr txBox="1"/>
          <p:nvPr/>
        </p:nvSpPr>
        <p:spPr>
          <a:xfrm>
            <a:off x="4048673" y="4353793"/>
            <a:ext cx="1367820" cy="155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F09ECF-471B-654B-A827-07A4EC3E2F39}"/>
              </a:ext>
            </a:extLst>
          </p:cNvPr>
          <p:cNvSpPr txBox="1"/>
          <p:nvPr/>
        </p:nvSpPr>
        <p:spPr>
          <a:xfrm>
            <a:off x="6502046" y="4648363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ECE86-0831-2448-A36E-C6BBB05D7F3C}"/>
              </a:ext>
            </a:extLst>
          </p:cNvPr>
          <p:cNvSpPr txBox="1"/>
          <p:nvPr/>
        </p:nvSpPr>
        <p:spPr>
          <a:xfrm>
            <a:off x="3217770" y="2794430"/>
            <a:ext cx="1063517" cy="128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552079-4BA0-A544-9D67-1952DF5E5B8E}"/>
              </a:ext>
            </a:extLst>
          </p:cNvPr>
          <p:cNvSpPr txBox="1"/>
          <p:nvPr/>
        </p:nvSpPr>
        <p:spPr>
          <a:xfrm>
            <a:off x="4545817" y="5200832"/>
            <a:ext cx="1471566" cy="104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333578-74E7-664E-BD14-A2DDD2A9FC1A}"/>
              </a:ext>
            </a:extLst>
          </p:cNvPr>
          <p:cNvSpPr txBox="1"/>
          <p:nvPr/>
        </p:nvSpPr>
        <p:spPr>
          <a:xfrm>
            <a:off x="6000848" y="3937438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3AA178-8F8E-664D-B89A-1ECD9D1CF628}"/>
              </a:ext>
            </a:extLst>
          </p:cNvPr>
          <p:cNvSpPr txBox="1"/>
          <p:nvPr/>
        </p:nvSpPr>
        <p:spPr>
          <a:xfrm>
            <a:off x="8062992" y="4494155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81D201-9748-4844-B409-F804F97AE65F}"/>
              </a:ext>
            </a:extLst>
          </p:cNvPr>
          <p:cNvSpPr txBox="1"/>
          <p:nvPr/>
        </p:nvSpPr>
        <p:spPr>
          <a:xfrm>
            <a:off x="4593784" y="4748257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F6C06E-8B10-6644-A364-5494E324A967}"/>
              </a:ext>
            </a:extLst>
          </p:cNvPr>
          <p:cNvSpPr txBox="1"/>
          <p:nvPr/>
        </p:nvSpPr>
        <p:spPr>
          <a:xfrm>
            <a:off x="6994520" y="2730380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47378F-6C10-124A-94B1-D94FE4A2FE26}"/>
              </a:ext>
            </a:extLst>
          </p:cNvPr>
          <p:cNvSpPr txBox="1"/>
          <p:nvPr/>
        </p:nvSpPr>
        <p:spPr>
          <a:xfrm>
            <a:off x="6184732" y="1717121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4FE0BF-DFD8-EB4E-88CD-3229A965CEBF}"/>
              </a:ext>
            </a:extLst>
          </p:cNvPr>
          <p:cNvSpPr txBox="1"/>
          <p:nvPr/>
        </p:nvSpPr>
        <p:spPr>
          <a:xfrm>
            <a:off x="5322700" y="1410435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395984-4D94-9D43-8F6A-BD96EC974DC8}"/>
              </a:ext>
            </a:extLst>
          </p:cNvPr>
          <p:cNvSpPr txBox="1"/>
          <p:nvPr/>
        </p:nvSpPr>
        <p:spPr>
          <a:xfrm>
            <a:off x="7913948" y="1442624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3CB409-D3A0-404D-8D08-ABC41B67E68B}"/>
              </a:ext>
            </a:extLst>
          </p:cNvPr>
          <p:cNvSpPr txBox="1"/>
          <p:nvPr/>
        </p:nvSpPr>
        <p:spPr>
          <a:xfrm>
            <a:off x="5338102" y="3179140"/>
            <a:ext cx="529232" cy="117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3D889-CB99-2840-8FF1-8C532C70F8B4}"/>
              </a:ext>
            </a:extLst>
          </p:cNvPr>
          <p:cNvSpPr txBox="1"/>
          <p:nvPr/>
        </p:nvSpPr>
        <p:spPr>
          <a:xfrm>
            <a:off x="5946190" y="2299106"/>
            <a:ext cx="792133" cy="172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5027A8-B3AA-1A48-B84C-0CE295779AD2}"/>
              </a:ext>
            </a:extLst>
          </p:cNvPr>
          <p:cNvSpPr txBox="1"/>
          <p:nvPr/>
        </p:nvSpPr>
        <p:spPr>
          <a:xfrm>
            <a:off x="5784865" y="829314"/>
            <a:ext cx="399867" cy="145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782157-D8A7-C64D-8C46-F83BBF92F195}"/>
              </a:ext>
            </a:extLst>
          </p:cNvPr>
          <p:cNvSpPr txBox="1"/>
          <p:nvPr/>
        </p:nvSpPr>
        <p:spPr>
          <a:xfrm>
            <a:off x="8297542" y="667069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308C83-6A8B-254C-B343-4B451C1C6B95}"/>
              </a:ext>
            </a:extLst>
          </p:cNvPr>
          <p:cNvSpPr txBox="1"/>
          <p:nvPr/>
        </p:nvSpPr>
        <p:spPr>
          <a:xfrm>
            <a:off x="7448406" y="350391"/>
            <a:ext cx="2243014" cy="12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CE08A-28BB-074A-8C48-06DA7A882251}"/>
              </a:ext>
            </a:extLst>
          </p:cNvPr>
          <p:cNvSpPr txBox="1"/>
          <p:nvPr/>
        </p:nvSpPr>
        <p:spPr>
          <a:xfrm>
            <a:off x="2053883" y="2055277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FE8061-35F1-3A4A-8CF4-61A8A1E32CE9}"/>
              </a:ext>
            </a:extLst>
          </p:cNvPr>
          <p:cNvSpPr txBox="1"/>
          <p:nvPr/>
        </p:nvSpPr>
        <p:spPr>
          <a:xfrm>
            <a:off x="9634674" y="2108013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C7FCC1-0428-EA45-ADD1-1882EE533B12}"/>
              </a:ext>
            </a:extLst>
          </p:cNvPr>
          <p:cNvSpPr txBox="1"/>
          <p:nvPr/>
        </p:nvSpPr>
        <p:spPr>
          <a:xfrm>
            <a:off x="4418525" y="624501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A4F821-402B-0241-8859-D9D9B6BE8E23}"/>
              </a:ext>
            </a:extLst>
          </p:cNvPr>
          <p:cNvSpPr txBox="1"/>
          <p:nvPr/>
        </p:nvSpPr>
        <p:spPr>
          <a:xfrm>
            <a:off x="7002361" y="621962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BEC476-5DC9-4745-A743-82AD42CF7B84}"/>
              </a:ext>
            </a:extLst>
          </p:cNvPr>
          <p:cNvSpPr txBox="1"/>
          <p:nvPr/>
        </p:nvSpPr>
        <p:spPr>
          <a:xfrm>
            <a:off x="5596283" y="6618976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755B68-AE63-4F4D-AA3A-1E26C0772BE6}"/>
              </a:ext>
            </a:extLst>
          </p:cNvPr>
          <p:cNvSpPr txBox="1"/>
          <p:nvPr/>
        </p:nvSpPr>
        <p:spPr>
          <a:xfrm>
            <a:off x="9705386" y="6300293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A5622F-FCF3-054E-A7DC-05DFA1E1965F}"/>
              </a:ext>
            </a:extLst>
          </p:cNvPr>
          <p:cNvSpPr txBox="1"/>
          <p:nvPr/>
        </p:nvSpPr>
        <p:spPr>
          <a:xfrm>
            <a:off x="5506079" y="398291"/>
            <a:ext cx="1509377" cy="1940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C81B8F-E476-3E4B-9CE2-C0F6DD3D0209}"/>
              </a:ext>
            </a:extLst>
          </p:cNvPr>
          <p:cNvSpPr txBox="1"/>
          <p:nvPr/>
        </p:nvSpPr>
        <p:spPr>
          <a:xfrm>
            <a:off x="9899488" y="2483174"/>
            <a:ext cx="205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Health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24D03E-3FCA-2343-BE93-8D8560D9B143}"/>
              </a:ext>
            </a:extLst>
          </p:cNvPr>
          <p:cNvSpPr txBox="1"/>
          <p:nvPr/>
        </p:nvSpPr>
        <p:spPr>
          <a:xfrm>
            <a:off x="5827443" y="3081810"/>
            <a:ext cx="111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Thriving children and families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0EA16D-DB9E-074E-A406-B865BF1E1DE2}"/>
              </a:ext>
            </a:extLst>
          </p:cNvPr>
          <p:cNvSpPr txBox="1"/>
          <p:nvPr/>
        </p:nvSpPr>
        <p:spPr>
          <a:xfrm>
            <a:off x="4517681" y="-108184"/>
            <a:ext cx="272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Education and Care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A8DAC2-FA51-9A44-B8E3-18F8A7317FC5}"/>
              </a:ext>
            </a:extLst>
          </p:cNvPr>
          <p:cNvSpPr txBox="1"/>
          <p:nvPr/>
        </p:nvSpPr>
        <p:spPr>
          <a:xfrm>
            <a:off x="6484240" y="6267824"/>
            <a:ext cx="243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Services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D2C767-3FC4-964A-8310-03ADD4C9B95D}"/>
              </a:ext>
            </a:extLst>
          </p:cNvPr>
          <p:cNvSpPr txBox="1"/>
          <p:nvPr/>
        </p:nvSpPr>
        <p:spPr>
          <a:xfrm>
            <a:off x="448509" y="5172615"/>
            <a:ext cx="273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Influencers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786458-A896-794D-9736-95DB53916956}"/>
              </a:ext>
            </a:extLst>
          </p:cNvPr>
          <p:cNvSpPr txBox="1"/>
          <p:nvPr/>
        </p:nvSpPr>
        <p:spPr>
          <a:xfrm>
            <a:off x="792812" y="1523467"/>
            <a:ext cx="205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Parents, Families, Communities </a:t>
            </a:r>
          </a:p>
        </p:txBody>
      </p:sp>
      <p:sp>
        <p:nvSpPr>
          <p:cNvPr id="85" name="Donut 84">
            <a:extLst>
              <a:ext uri="{FF2B5EF4-FFF2-40B4-BE49-F238E27FC236}">
                <a16:creationId xmlns:a16="http://schemas.microsoft.com/office/drawing/2014/main" id="{F90DA34D-2F15-1F49-9EA8-5574307D18C7}"/>
              </a:ext>
            </a:extLst>
          </p:cNvPr>
          <p:cNvSpPr/>
          <p:nvPr/>
        </p:nvSpPr>
        <p:spPr>
          <a:xfrm>
            <a:off x="5039006" y="2164282"/>
            <a:ext cx="2648189" cy="2447122"/>
          </a:xfrm>
          <a:prstGeom prst="donut">
            <a:avLst>
              <a:gd name="adj" fmla="val 33161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5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57A85-B567-8343-A684-4E1E36D6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857250"/>
            <a:ext cx="12052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D635-FBA7-B949-AB2A-3DD3DD90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C101-738C-4F4D-8994-1F9561DF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342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5400" dirty="0"/>
              <a:t>CONNECTIONS</a:t>
            </a:r>
          </a:p>
          <a:p>
            <a:pPr algn="r"/>
            <a:r>
              <a:rPr lang="en-US" sz="5400" dirty="0"/>
              <a:t>COLLABORATION</a:t>
            </a:r>
          </a:p>
          <a:p>
            <a:pPr algn="r"/>
            <a:r>
              <a:rPr lang="en-US" sz="5400" dirty="0"/>
              <a:t>COORDINATION</a:t>
            </a:r>
          </a:p>
          <a:p>
            <a:pPr algn="r"/>
            <a:r>
              <a:rPr lang="en-US" sz="5400" dirty="0"/>
              <a:t>COHERENCE</a:t>
            </a:r>
          </a:p>
          <a:p>
            <a:pPr algn="r"/>
            <a:r>
              <a:rPr lang="en-US" sz="5400" dirty="0"/>
              <a:t>COMPETENCIES</a:t>
            </a:r>
          </a:p>
          <a:p>
            <a:pPr algn="r"/>
            <a:r>
              <a:rPr lang="en-US" sz="5400" dirty="0"/>
              <a:t>CONTINUOUS IMPROVEMENT</a:t>
            </a:r>
          </a:p>
          <a:p>
            <a:pPr algn="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90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D635-FBA7-B949-AB2A-3DD3DD90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What does best practice look like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C101-738C-4F4D-8994-1F9561DF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3429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Child</a:t>
            </a:r>
          </a:p>
          <a:p>
            <a:pPr algn="r"/>
            <a:r>
              <a:rPr lang="en-US" sz="5400" dirty="0"/>
              <a:t>Family</a:t>
            </a:r>
          </a:p>
          <a:p>
            <a:pPr algn="r"/>
            <a:r>
              <a:rPr lang="en-US" sz="5400" dirty="0"/>
              <a:t>Practitioners</a:t>
            </a:r>
          </a:p>
          <a:p>
            <a:pPr algn="r"/>
            <a:r>
              <a:rPr lang="en-US" sz="5400" dirty="0"/>
              <a:t>Program/School Leaders</a:t>
            </a:r>
          </a:p>
          <a:p>
            <a:pPr algn="r"/>
            <a:r>
              <a:rPr lang="en-US" sz="5400" dirty="0"/>
              <a:t>State and District Leaders</a:t>
            </a:r>
          </a:p>
          <a:p>
            <a:pPr algn="r"/>
            <a:endParaRPr lang="en-US" sz="5400" dirty="0"/>
          </a:p>
          <a:p>
            <a:pPr marL="0" indent="0" algn="r">
              <a:buNone/>
            </a:pPr>
            <a:endParaRPr lang="en-US" sz="5400" dirty="0"/>
          </a:p>
          <a:p>
            <a:pPr algn="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60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D635-FBA7-B949-AB2A-3DD3DD90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C101-738C-4F4D-8994-1F9561DF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73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How is your programs/school/district supporting transitions?</a:t>
            </a:r>
          </a:p>
          <a:p>
            <a:r>
              <a:rPr lang="en-US" sz="3600" dirty="0"/>
              <a:t>Who is engaged in transition planning in your programs/schools/districts? Is there a “point person” for transitions in your program?</a:t>
            </a:r>
          </a:p>
          <a:p>
            <a:r>
              <a:rPr lang="en-US" sz="3600" dirty="0"/>
              <a:t>Do you have written guidance on transitions for families, practitioners, leaders?</a:t>
            </a:r>
          </a:p>
          <a:p>
            <a:r>
              <a:rPr lang="en-US" sz="3600" dirty="0"/>
              <a:t>What questions are asked on enrollment forms about children’s previous educational experiences?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43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D635-FBA7-B949-AB2A-3DD3DD90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C101-738C-4F4D-8994-1F9561DF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021" y="1876338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What are the opportunities for cross-sector learning (i.e., bringing teachers and leaders from early learning programs and elementary schools together)? </a:t>
            </a:r>
          </a:p>
          <a:p>
            <a:r>
              <a:rPr lang="en-US" sz="3600" dirty="0"/>
              <a:t>How can schools find out about programs that typically feed into their kindergarten classrooms? </a:t>
            </a:r>
          </a:p>
          <a:p>
            <a:r>
              <a:rPr lang="en-US" sz="3600" dirty="0"/>
              <a:t>Are there agreements to share data between the district and early childhood</a:t>
            </a:r>
          </a:p>
          <a:p>
            <a:r>
              <a:rPr lang="en-US" sz="3600" dirty="0"/>
              <a:t>programs?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7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9C8CA-85D2-014B-A924-B8A496FA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59" y="0"/>
            <a:ext cx="8472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02F49-3414-D749-9E60-1DF3DCDB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14945"/>
            <a:ext cx="11813128" cy="32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170"/>
            <a:ext cx="12192000" cy="684723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0" y="2102513"/>
            <a:ext cx="9972675" cy="26422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system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is perfectly designed to produce the results you are obtaining.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(Adapted from Carr, 2008)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777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0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2" y="81640"/>
            <a:ext cx="8044026" cy="59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E11FC-B889-6A4C-8040-9A308075B3AB}"/>
              </a:ext>
            </a:extLst>
          </p:cNvPr>
          <p:cNvSpPr txBox="1"/>
          <p:nvPr/>
        </p:nvSpPr>
        <p:spPr>
          <a:xfrm>
            <a:off x="1077687" y="1338944"/>
            <a:ext cx="1292662" cy="4441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WE THINK THE SYSTEM LOOKS LIKE </a:t>
            </a:r>
          </a:p>
        </p:txBody>
      </p:sp>
    </p:spTree>
    <p:extLst>
      <p:ext uri="{BB962C8B-B14F-4D97-AF65-F5344CB8AC3E}">
        <p14:creationId xmlns:p14="http://schemas.microsoft.com/office/powerpoint/2010/main" val="36574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0"/>
          <a:stretch/>
        </p:blipFill>
        <p:spPr>
          <a:xfrm>
            <a:off x="2795026" y="181299"/>
            <a:ext cx="9117319" cy="667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FB443-B186-BC42-B07A-D79A6E70E348}"/>
              </a:ext>
            </a:extLst>
          </p:cNvPr>
          <p:cNvSpPr txBox="1"/>
          <p:nvPr/>
        </p:nvSpPr>
        <p:spPr>
          <a:xfrm>
            <a:off x="-110359" y="5833241"/>
            <a:ext cx="2412125" cy="1592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AE334-438A-B449-968B-C4AAD39E0ED4}"/>
              </a:ext>
            </a:extLst>
          </p:cNvPr>
          <p:cNvSpPr txBox="1"/>
          <p:nvPr/>
        </p:nvSpPr>
        <p:spPr>
          <a:xfrm>
            <a:off x="767441" y="1638301"/>
            <a:ext cx="1292662" cy="5078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THE SYSTEM ACTUALLY  LOOKS LIKE</a:t>
            </a:r>
          </a:p>
        </p:txBody>
      </p:sp>
    </p:spTree>
    <p:extLst>
      <p:ext uri="{BB962C8B-B14F-4D97-AF65-F5344CB8AC3E}">
        <p14:creationId xmlns:p14="http://schemas.microsoft.com/office/powerpoint/2010/main" val="49077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5" y="258000"/>
            <a:ext cx="9868131" cy="675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D8A75-2D34-354C-A4E1-75CB8690B652}"/>
              </a:ext>
            </a:extLst>
          </p:cNvPr>
          <p:cNvSpPr txBox="1"/>
          <p:nvPr/>
        </p:nvSpPr>
        <p:spPr>
          <a:xfrm>
            <a:off x="3165035" y="403907"/>
            <a:ext cx="1301478" cy="525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BD1C1-D8B6-D043-8471-FEF913EA81C2}"/>
              </a:ext>
            </a:extLst>
          </p:cNvPr>
          <p:cNvSpPr txBox="1"/>
          <p:nvPr/>
        </p:nvSpPr>
        <p:spPr>
          <a:xfrm>
            <a:off x="4623683" y="1106408"/>
            <a:ext cx="1405093" cy="13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888E6-6B02-334F-8FC4-1FA545D27439}"/>
              </a:ext>
            </a:extLst>
          </p:cNvPr>
          <p:cNvSpPr txBox="1"/>
          <p:nvPr/>
        </p:nvSpPr>
        <p:spPr>
          <a:xfrm>
            <a:off x="4283237" y="2055277"/>
            <a:ext cx="664295" cy="386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9E0FF-F458-ED43-9AF4-7AA2D2097552}"/>
              </a:ext>
            </a:extLst>
          </p:cNvPr>
          <p:cNvSpPr txBox="1"/>
          <p:nvPr/>
        </p:nvSpPr>
        <p:spPr>
          <a:xfrm>
            <a:off x="4776084" y="659153"/>
            <a:ext cx="794724" cy="26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4CD3C-5B8F-6A46-A9F9-14139F140A50}"/>
              </a:ext>
            </a:extLst>
          </p:cNvPr>
          <p:cNvSpPr txBox="1"/>
          <p:nvPr/>
        </p:nvSpPr>
        <p:spPr>
          <a:xfrm>
            <a:off x="3473507" y="1409674"/>
            <a:ext cx="1204240" cy="255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93DDB-4FF7-1040-B1B5-414815D3B1B2}"/>
              </a:ext>
            </a:extLst>
          </p:cNvPr>
          <p:cNvSpPr txBox="1"/>
          <p:nvPr/>
        </p:nvSpPr>
        <p:spPr>
          <a:xfrm>
            <a:off x="5463961" y="2563686"/>
            <a:ext cx="6002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60F7C-12BC-3B4A-8674-1D2965A8062A}"/>
              </a:ext>
            </a:extLst>
          </p:cNvPr>
          <p:cNvSpPr txBox="1"/>
          <p:nvPr/>
        </p:nvSpPr>
        <p:spPr>
          <a:xfrm>
            <a:off x="2733081" y="3114950"/>
            <a:ext cx="725536" cy="424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CC30B-F988-B34F-9387-207C8F44083C}"/>
              </a:ext>
            </a:extLst>
          </p:cNvPr>
          <p:cNvSpPr txBox="1"/>
          <p:nvPr/>
        </p:nvSpPr>
        <p:spPr>
          <a:xfrm>
            <a:off x="8383099" y="2317789"/>
            <a:ext cx="7900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F6E81-91B7-E448-A1BE-FE0B9462C933}"/>
              </a:ext>
            </a:extLst>
          </p:cNvPr>
          <p:cNvSpPr txBox="1"/>
          <p:nvPr/>
        </p:nvSpPr>
        <p:spPr>
          <a:xfrm>
            <a:off x="8380866" y="2902145"/>
            <a:ext cx="876400" cy="2786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178DD-D339-6341-9039-21FD393B4498}"/>
              </a:ext>
            </a:extLst>
          </p:cNvPr>
          <p:cNvSpPr txBox="1"/>
          <p:nvPr/>
        </p:nvSpPr>
        <p:spPr>
          <a:xfrm>
            <a:off x="5084833" y="2065358"/>
            <a:ext cx="648400" cy="3565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E4A9B-263A-764B-8D28-598389023CE5}"/>
              </a:ext>
            </a:extLst>
          </p:cNvPr>
          <p:cNvSpPr txBox="1"/>
          <p:nvPr/>
        </p:nvSpPr>
        <p:spPr>
          <a:xfrm>
            <a:off x="9271665" y="1221744"/>
            <a:ext cx="1356507" cy="528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4B97E-DEC9-F949-8976-C0A487473609}"/>
              </a:ext>
            </a:extLst>
          </p:cNvPr>
          <p:cNvSpPr txBox="1"/>
          <p:nvPr/>
        </p:nvSpPr>
        <p:spPr>
          <a:xfrm>
            <a:off x="8604898" y="3382909"/>
            <a:ext cx="1058386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43EF6-B846-844E-A78D-38A2C7D7CE14}"/>
              </a:ext>
            </a:extLst>
          </p:cNvPr>
          <p:cNvSpPr txBox="1"/>
          <p:nvPr/>
        </p:nvSpPr>
        <p:spPr>
          <a:xfrm>
            <a:off x="8088515" y="4056357"/>
            <a:ext cx="1239770" cy="290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9A406-ADF3-E44D-A13D-0009EECE4E09}"/>
              </a:ext>
            </a:extLst>
          </p:cNvPr>
          <p:cNvSpPr txBox="1"/>
          <p:nvPr/>
        </p:nvSpPr>
        <p:spPr>
          <a:xfrm>
            <a:off x="6759923" y="5428517"/>
            <a:ext cx="1233225" cy="394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E528E1-BB2A-AE46-8AC0-1445E0087742}"/>
              </a:ext>
            </a:extLst>
          </p:cNvPr>
          <p:cNvSpPr txBox="1"/>
          <p:nvPr/>
        </p:nvSpPr>
        <p:spPr>
          <a:xfrm>
            <a:off x="8292242" y="5201320"/>
            <a:ext cx="1109810" cy="378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4C623-807C-3B47-A238-EBD4C0E76E54}"/>
              </a:ext>
            </a:extLst>
          </p:cNvPr>
          <p:cNvSpPr txBox="1"/>
          <p:nvPr/>
        </p:nvSpPr>
        <p:spPr>
          <a:xfrm>
            <a:off x="9634674" y="3917845"/>
            <a:ext cx="772286" cy="494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C58751-6843-2E44-96AB-8592927EBFE1}"/>
              </a:ext>
            </a:extLst>
          </p:cNvPr>
          <p:cNvSpPr txBox="1"/>
          <p:nvPr/>
        </p:nvSpPr>
        <p:spPr>
          <a:xfrm>
            <a:off x="9174452" y="4770246"/>
            <a:ext cx="839070" cy="250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D6036-9273-C14E-97BC-D451A321AA33}"/>
              </a:ext>
            </a:extLst>
          </p:cNvPr>
          <p:cNvSpPr txBox="1"/>
          <p:nvPr/>
        </p:nvSpPr>
        <p:spPr>
          <a:xfrm>
            <a:off x="7987909" y="4759672"/>
            <a:ext cx="869990" cy="333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61B414-BF89-D341-8069-244E691C714C}"/>
              </a:ext>
            </a:extLst>
          </p:cNvPr>
          <p:cNvSpPr txBox="1"/>
          <p:nvPr/>
        </p:nvSpPr>
        <p:spPr>
          <a:xfrm>
            <a:off x="6557895" y="1190551"/>
            <a:ext cx="1149531" cy="372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52DDB-E4F1-F049-ACF2-2B24A6C3FDE5}"/>
              </a:ext>
            </a:extLst>
          </p:cNvPr>
          <p:cNvSpPr txBox="1"/>
          <p:nvPr/>
        </p:nvSpPr>
        <p:spPr>
          <a:xfrm>
            <a:off x="6484240" y="711405"/>
            <a:ext cx="1330364" cy="25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27B032-7810-B54B-8B9A-3B7C423DAFAE}"/>
              </a:ext>
            </a:extLst>
          </p:cNvPr>
          <p:cNvSpPr txBox="1"/>
          <p:nvPr/>
        </p:nvSpPr>
        <p:spPr>
          <a:xfrm>
            <a:off x="4074881" y="3041456"/>
            <a:ext cx="992619" cy="376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117ED3-C55A-EE44-8B2C-13F2C761C079}"/>
              </a:ext>
            </a:extLst>
          </p:cNvPr>
          <p:cNvSpPr txBox="1"/>
          <p:nvPr/>
        </p:nvSpPr>
        <p:spPr>
          <a:xfrm>
            <a:off x="4861841" y="1690424"/>
            <a:ext cx="1202370" cy="210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1A78A-770A-2E44-9575-BD66AD863E7F}"/>
              </a:ext>
            </a:extLst>
          </p:cNvPr>
          <p:cNvSpPr txBox="1"/>
          <p:nvPr/>
        </p:nvSpPr>
        <p:spPr>
          <a:xfrm>
            <a:off x="5901164" y="2000691"/>
            <a:ext cx="1086156" cy="203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3A586-0266-384E-805E-301BE4077879}"/>
              </a:ext>
            </a:extLst>
          </p:cNvPr>
          <p:cNvSpPr txBox="1"/>
          <p:nvPr/>
        </p:nvSpPr>
        <p:spPr>
          <a:xfrm>
            <a:off x="4887782" y="3546279"/>
            <a:ext cx="994210" cy="224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098368-7112-414A-869A-EA23FC44256F}"/>
              </a:ext>
            </a:extLst>
          </p:cNvPr>
          <p:cNvSpPr txBox="1"/>
          <p:nvPr/>
        </p:nvSpPr>
        <p:spPr>
          <a:xfrm>
            <a:off x="4074880" y="3903445"/>
            <a:ext cx="1327213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43BF5-F584-5F48-B8E7-362C6BAE283F}"/>
              </a:ext>
            </a:extLst>
          </p:cNvPr>
          <p:cNvSpPr txBox="1"/>
          <p:nvPr/>
        </p:nvSpPr>
        <p:spPr>
          <a:xfrm>
            <a:off x="3123934" y="3909929"/>
            <a:ext cx="697771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021F-0B2E-FE4C-ABA8-98B87CA32C60}"/>
              </a:ext>
            </a:extLst>
          </p:cNvPr>
          <p:cNvSpPr txBox="1"/>
          <p:nvPr/>
        </p:nvSpPr>
        <p:spPr>
          <a:xfrm>
            <a:off x="2865609" y="4661462"/>
            <a:ext cx="1258920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41D43-CD3E-6643-B911-381A97C7B567}"/>
              </a:ext>
            </a:extLst>
          </p:cNvPr>
          <p:cNvSpPr txBox="1"/>
          <p:nvPr/>
        </p:nvSpPr>
        <p:spPr>
          <a:xfrm>
            <a:off x="3666046" y="3511335"/>
            <a:ext cx="964837" cy="25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4E907-8733-DC42-84A4-D6BA9939A154}"/>
              </a:ext>
            </a:extLst>
          </p:cNvPr>
          <p:cNvSpPr txBox="1"/>
          <p:nvPr/>
        </p:nvSpPr>
        <p:spPr>
          <a:xfrm>
            <a:off x="4508580" y="263160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1CC4C-8FB8-C54D-9B40-C0DFE4274C30}"/>
              </a:ext>
            </a:extLst>
          </p:cNvPr>
          <p:cNvSpPr txBox="1"/>
          <p:nvPr/>
        </p:nvSpPr>
        <p:spPr>
          <a:xfrm>
            <a:off x="2273690" y="3800781"/>
            <a:ext cx="581335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7B60B-B748-9347-8A6D-D8BAFAA70FEA}"/>
              </a:ext>
            </a:extLst>
          </p:cNvPr>
          <p:cNvSpPr txBox="1"/>
          <p:nvPr/>
        </p:nvSpPr>
        <p:spPr>
          <a:xfrm>
            <a:off x="3248073" y="189618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4D1861-4BB6-2349-BBD9-1FB9BF9E950A}"/>
              </a:ext>
            </a:extLst>
          </p:cNvPr>
          <p:cNvSpPr txBox="1"/>
          <p:nvPr/>
        </p:nvSpPr>
        <p:spPr>
          <a:xfrm>
            <a:off x="3235056" y="2390353"/>
            <a:ext cx="804962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417FCE-EF1D-E645-8B59-1378FA2D7814}"/>
              </a:ext>
            </a:extLst>
          </p:cNvPr>
          <p:cNvSpPr txBox="1"/>
          <p:nvPr/>
        </p:nvSpPr>
        <p:spPr>
          <a:xfrm>
            <a:off x="4517681" y="5595421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FFDA6-FD2C-C445-AD7D-66FE20260510}"/>
              </a:ext>
            </a:extLst>
          </p:cNvPr>
          <p:cNvSpPr txBox="1"/>
          <p:nvPr/>
        </p:nvSpPr>
        <p:spPr>
          <a:xfrm>
            <a:off x="5606783" y="4249601"/>
            <a:ext cx="945438" cy="276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87156C-BA22-E34F-B561-542855960700}"/>
              </a:ext>
            </a:extLst>
          </p:cNvPr>
          <p:cNvSpPr txBox="1"/>
          <p:nvPr/>
        </p:nvSpPr>
        <p:spPr>
          <a:xfrm>
            <a:off x="7600893" y="3411199"/>
            <a:ext cx="868088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17BB8-B363-7848-8388-809C18258F20}"/>
              </a:ext>
            </a:extLst>
          </p:cNvPr>
          <p:cNvSpPr txBox="1"/>
          <p:nvPr/>
        </p:nvSpPr>
        <p:spPr>
          <a:xfrm>
            <a:off x="7300078" y="1871664"/>
            <a:ext cx="886936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CA1F45-9EF9-0748-AB6E-A985472BB3C8}"/>
              </a:ext>
            </a:extLst>
          </p:cNvPr>
          <p:cNvSpPr txBox="1"/>
          <p:nvPr/>
        </p:nvSpPr>
        <p:spPr>
          <a:xfrm>
            <a:off x="7079316" y="2298686"/>
            <a:ext cx="990876" cy="268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67ACD-D879-7940-AC39-9F4320EC45A2}"/>
              </a:ext>
            </a:extLst>
          </p:cNvPr>
          <p:cNvSpPr txBox="1"/>
          <p:nvPr/>
        </p:nvSpPr>
        <p:spPr>
          <a:xfrm>
            <a:off x="9856801" y="3477395"/>
            <a:ext cx="734399" cy="252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EECCE5-5F2B-EC49-A540-615A77021975}"/>
              </a:ext>
            </a:extLst>
          </p:cNvPr>
          <p:cNvSpPr txBox="1"/>
          <p:nvPr/>
        </p:nvSpPr>
        <p:spPr>
          <a:xfrm>
            <a:off x="7084887" y="3876148"/>
            <a:ext cx="791914" cy="25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DEDFAA-C7B2-BC4A-BB81-701813891796}"/>
              </a:ext>
            </a:extLst>
          </p:cNvPr>
          <p:cNvSpPr txBox="1"/>
          <p:nvPr/>
        </p:nvSpPr>
        <p:spPr>
          <a:xfrm>
            <a:off x="6852095" y="3416122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3E28D7-5248-E441-8845-48983760EDF6}"/>
              </a:ext>
            </a:extLst>
          </p:cNvPr>
          <p:cNvSpPr txBox="1"/>
          <p:nvPr/>
        </p:nvSpPr>
        <p:spPr>
          <a:xfrm>
            <a:off x="7016535" y="3047541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E49C0-0993-9343-AD7D-45A6823898A9}"/>
              </a:ext>
            </a:extLst>
          </p:cNvPr>
          <p:cNvSpPr txBox="1"/>
          <p:nvPr/>
        </p:nvSpPr>
        <p:spPr>
          <a:xfrm>
            <a:off x="6878420" y="4245271"/>
            <a:ext cx="889305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4EDB1-CF4E-AD49-B0A7-D3BFAA642F44}"/>
              </a:ext>
            </a:extLst>
          </p:cNvPr>
          <p:cNvSpPr txBox="1"/>
          <p:nvPr/>
        </p:nvSpPr>
        <p:spPr>
          <a:xfrm>
            <a:off x="6258725" y="2645608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73E638-F34D-EA4B-A114-59788D8613E6}"/>
              </a:ext>
            </a:extLst>
          </p:cNvPr>
          <p:cNvSpPr txBox="1"/>
          <p:nvPr/>
        </p:nvSpPr>
        <p:spPr>
          <a:xfrm>
            <a:off x="6120000" y="3180766"/>
            <a:ext cx="489600" cy="41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B7069-655E-264E-A473-BEF31DC688F5}"/>
              </a:ext>
            </a:extLst>
          </p:cNvPr>
          <p:cNvSpPr txBox="1"/>
          <p:nvPr/>
        </p:nvSpPr>
        <p:spPr>
          <a:xfrm>
            <a:off x="6538046" y="5005557"/>
            <a:ext cx="1280079" cy="243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B0E239-643F-C841-A9CF-295DCB0E93B3}"/>
              </a:ext>
            </a:extLst>
          </p:cNvPr>
          <p:cNvSpPr txBox="1"/>
          <p:nvPr/>
        </p:nvSpPr>
        <p:spPr>
          <a:xfrm>
            <a:off x="8016709" y="1071692"/>
            <a:ext cx="810491" cy="251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74AB74-2285-7A41-8870-57FF38163AC9}"/>
              </a:ext>
            </a:extLst>
          </p:cNvPr>
          <p:cNvSpPr txBox="1"/>
          <p:nvPr/>
        </p:nvSpPr>
        <p:spPr>
          <a:xfrm>
            <a:off x="8388010" y="1949965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4C976-A687-9E41-8672-57A8B4D2FFED}"/>
              </a:ext>
            </a:extLst>
          </p:cNvPr>
          <p:cNvSpPr txBox="1"/>
          <p:nvPr/>
        </p:nvSpPr>
        <p:spPr>
          <a:xfrm>
            <a:off x="3126609" y="5152155"/>
            <a:ext cx="1098795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DDC898-C92E-1949-AC9C-1602C4528E74}"/>
              </a:ext>
            </a:extLst>
          </p:cNvPr>
          <p:cNvSpPr txBox="1"/>
          <p:nvPr/>
        </p:nvSpPr>
        <p:spPr>
          <a:xfrm>
            <a:off x="4048673" y="4353793"/>
            <a:ext cx="1367820" cy="155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F09ECF-471B-654B-A827-07A4EC3E2F39}"/>
              </a:ext>
            </a:extLst>
          </p:cNvPr>
          <p:cNvSpPr txBox="1"/>
          <p:nvPr/>
        </p:nvSpPr>
        <p:spPr>
          <a:xfrm>
            <a:off x="6502046" y="4648363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ECE86-0831-2448-A36E-C6BBB05D7F3C}"/>
              </a:ext>
            </a:extLst>
          </p:cNvPr>
          <p:cNvSpPr txBox="1"/>
          <p:nvPr/>
        </p:nvSpPr>
        <p:spPr>
          <a:xfrm>
            <a:off x="3217770" y="2794430"/>
            <a:ext cx="1063517" cy="128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552079-4BA0-A544-9D67-1952DF5E5B8E}"/>
              </a:ext>
            </a:extLst>
          </p:cNvPr>
          <p:cNvSpPr txBox="1"/>
          <p:nvPr/>
        </p:nvSpPr>
        <p:spPr>
          <a:xfrm>
            <a:off x="4545817" y="5200832"/>
            <a:ext cx="1471566" cy="104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333578-74E7-664E-BD14-A2DDD2A9FC1A}"/>
              </a:ext>
            </a:extLst>
          </p:cNvPr>
          <p:cNvSpPr txBox="1"/>
          <p:nvPr/>
        </p:nvSpPr>
        <p:spPr>
          <a:xfrm>
            <a:off x="6000848" y="3937438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3AA178-8F8E-664D-B89A-1ECD9D1CF628}"/>
              </a:ext>
            </a:extLst>
          </p:cNvPr>
          <p:cNvSpPr txBox="1"/>
          <p:nvPr/>
        </p:nvSpPr>
        <p:spPr>
          <a:xfrm>
            <a:off x="8062992" y="4494155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81D201-9748-4844-B409-F804F97AE65F}"/>
              </a:ext>
            </a:extLst>
          </p:cNvPr>
          <p:cNvSpPr txBox="1"/>
          <p:nvPr/>
        </p:nvSpPr>
        <p:spPr>
          <a:xfrm>
            <a:off x="4593784" y="4748257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F6C06E-8B10-6644-A364-5494E324A967}"/>
              </a:ext>
            </a:extLst>
          </p:cNvPr>
          <p:cNvSpPr txBox="1"/>
          <p:nvPr/>
        </p:nvSpPr>
        <p:spPr>
          <a:xfrm>
            <a:off x="6994520" y="2730380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47378F-6C10-124A-94B1-D94FE4A2FE26}"/>
              </a:ext>
            </a:extLst>
          </p:cNvPr>
          <p:cNvSpPr txBox="1"/>
          <p:nvPr/>
        </p:nvSpPr>
        <p:spPr>
          <a:xfrm>
            <a:off x="6184732" y="1717121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4FE0BF-DFD8-EB4E-88CD-3229A965CEBF}"/>
              </a:ext>
            </a:extLst>
          </p:cNvPr>
          <p:cNvSpPr txBox="1"/>
          <p:nvPr/>
        </p:nvSpPr>
        <p:spPr>
          <a:xfrm>
            <a:off x="5322700" y="1410435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395984-4D94-9D43-8F6A-BD96EC974DC8}"/>
              </a:ext>
            </a:extLst>
          </p:cNvPr>
          <p:cNvSpPr txBox="1"/>
          <p:nvPr/>
        </p:nvSpPr>
        <p:spPr>
          <a:xfrm>
            <a:off x="7913948" y="1442624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3CB409-D3A0-404D-8D08-ABC41B67E68B}"/>
              </a:ext>
            </a:extLst>
          </p:cNvPr>
          <p:cNvSpPr txBox="1"/>
          <p:nvPr/>
        </p:nvSpPr>
        <p:spPr>
          <a:xfrm>
            <a:off x="5338102" y="3179140"/>
            <a:ext cx="529232" cy="117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3D889-CB99-2840-8FF1-8C532C70F8B4}"/>
              </a:ext>
            </a:extLst>
          </p:cNvPr>
          <p:cNvSpPr txBox="1"/>
          <p:nvPr/>
        </p:nvSpPr>
        <p:spPr>
          <a:xfrm>
            <a:off x="5946190" y="2299106"/>
            <a:ext cx="792133" cy="172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5027A8-B3AA-1A48-B84C-0CE295779AD2}"/>
              </a:ext>
            </a:extLst>
          </p:cNvPr>
          <p:cNvSpPr txBox="1"/>
          <p:nvPr/>
        </p:nvSpPr>
        <p:spPr>
          <a:xfrm>
            <a:off x="5784865" y="829314"/>
            <a:ext cx="399867" cy="145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782157-D8A7-C64D-8C46-F83BBF92F195}"/>
              </a:ext>
            </a:extLst>
          </p:cNvPr>
          <p:cNvSpPr txBox="1"/>
          <p:nvPr/>
        </p:nvSpPr>
        <p:spPr>
          <a:xfrm>
            <a:off x="8297542" y="667069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308C83-6A8B-254C-B343-4B451C1C6B95}"/>
              </a:ext>
            </a:extLst>
          </p:cNvPr>
          <p:cNvSpPr txBox="1"/>
          <p:nvPr/>
        </p:nvSpPr>
        <p:spPr>
          <a:xfrm>
            <a:off x="7448406" y="336103"/>
            <a:ext cx="2243014" cy="12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CE08A-28BB-074A-8C48-06DA7A882251}"/>
              </a:ext>
            </a:extLst>
          </p:cNvPr>
          <p:cNvSpPr txBox="1"/>
          <p:nvPr/>
        </p:nvSpPr>
        <p:spPr>
          <a:xfrm>
            <a:off x="2053883" y="2055277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FE8061-35F1-3A4A-8CF4-61A8A1E32CE9}"/>
              </a:ext>
            </a:extLst>
          </p:cNvPr>
          <p:cNvSpPr txBox="1"/>
          <p:nvPr/>
        </p:nvSpPr>
        <p:spPr>
          <a:xfrm>
            <a:off x="9634674" y="2108013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C7FCC1-0428-EA45-ADD1-1882EE533B12}"/>
              </a:ext>
            </a:extLst>
          </p:cNvPr>
          <p:cNvSpPr txBox="1"/>
          <p:nvPr/>
        </p:nvSpPr>
        <p:spPr>
          <a:xfrm>
            <a:off x="4418525" y="624501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A4F821-402B-0241-8859-D9D9B6BE8E23}"/>
              </a:ext>
            </a:extLst>
          </p:cNvPr>
          <p:cNvSpPr txBox="1"/>
          <p:nvPr/>
        </p:nvSpPr>
        <p:spPr>
          <a:xfrm>
            <a:off x="7002361" y="621962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BEC476-5DC9-4745-A743-82AD42CF7B84}"/>
              </a:ext>
            </a:extLst>
          </p:cNvPr>
          <p:cNvSpPr txBox="1"/>
          <p:nvPr/>
        </p:nvSpPr>
        <p:spPr>
          <a:xfrm>
            <a:off x="5596283" y="6618976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755B68-AE63-4F4D-AA3A-1E26C0772BE6}"/>
              </a:ext>
            </a:extLst>
          </p:cNvPr>
          <p:cNvSpPr txBox="1"/>
          <p:nvPr/>
        </p:nvSpPr>
        <p:spPr>
          <a:xfrm>
            <a:off x="9705386" y="6300293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A5622F-FCF3-054E-A7DC-05DFA1E1965F}"/>
              </a:ext>
            </a:extLst>
          </p:cNvPr>
          <p:cNvSpPr txBox="1"/>
          <p:nvPr/>
        </p:nvSpPr>
        <p:spPr>
          <a:xfrm>
            <a:off x="5506079" y="398291"/>
            <a:ext cx="1509377" cy="1940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9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5" y="258000"/>
            <a:ext cx="9868131" cy="675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D8A75-2D34-354C-A4E1-75CB8690B652}"/>
              </a:ext>
            </a:extLst>
          </p:cNvPr>
          <p:cNvSpPr txBox="1"/>
          <p:nvPr/>
        </p:nvSpPr>
        <p:spPr>
          <a:xfrm>
            <a:off x="3165035" y="403907"/>
            <a:ext cx="1301478" cy="525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BD1C1-D8B6-D043-8471-FEF913EA81C2}"/>
              </a:ext>
            </a:extLst>
          </p:cNvPr>
          <p:cNvSpPr txBox="1"/>
          <p:nvPr/>
        </p:nvSpPr>
        <p:spPr>
          <a:xfrm>
            <a:off x="4623683" y="1106408"/>
            <a:ext cx="1405093" cy="13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888E6-6B02-334F-8FC4-1FA545D27439}"/>
              </a:ext>
            </a:extLst>
          </p:cNvPr>
          <p:cNvSpPr txBox="1"/>
          <p:nvPr/>
        </p:nvSpPr>
        <p:spPr>
          <a:xfrm>
            <a:off x="4283237" y="2055277"/>
            <a:ext cx="664295" cy="386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9E0FF-F458-ED43-9AF4-7AA2D2097552}"/>
              </a:ext>
            </a:extLst>
          </p:cNvPr>
          <p:cNvSpPr txBox="1"/>
          <p:nvPr/>
        </p:nvSpPr>
        <p:spPr>
          <a:xfrm>
            <a:off x="4776084" y="659153"/>
            <a:ext cx="794724" cy="26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4CD3C-5B8F-6A46-A9F9-14139F140A50}"/>
              </a:ext>
            </a:extLst>
          </p:cNvPr>
          <p:cNvSpPr txBox="1"/>
          <p:nvPr/>
        </p:nvSpPr>
        <p:spPr>
          <a:xfrm>
            <a:off x="3473507" y="1409674"/>
            <a:ext cx="1204240" cy="255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93DDB-4FF7-1040-B1B5-414815D3B1B2}"/>
              </a:ext>
            </a:extLst>
          </p:cNvPr>
          <p:cNvSpPr txBox="1"/>
          <p:nvPr/>
        </p:nvSpPr>
        <p:spPr>
          <a:xfrm>
            <a:off x="5463961" y="2563686"/>
            <a:ext cx="6002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60F7C-12BC-3B4A-8674-1D2965A8062A}"/>
              </a:ext>
            </a:extLst>
          </p:cNvPr>
          <p:cNvSpPr txBox="1"/>
          <p:nvPr/>
        </p:nvSpPr>
        <p:spPr>
          <a:xfrm>
            <a:off x="2733081" y="3114950"/>
            <a:ext cx="725536" cy="424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CC30B-F988-B34F-9387-207C8F44083C}"/>
              </a:ext>
            </a:extLst>
          </p:cNvPr>
          <p:cNvSpPr txBox="1"/>
          <p:nvPr/>
        </p:nvSpPr>
        <p:spPr>
          <a:xfrm>
            <a:off x="8383099" y="2317789"/>
            <a:ext cx="7900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F6E81-91B7-E448-A1BE-FE0B9462C933}"/>
              </a:ext>
            </a:extLst>
          </p:cNvPr>
          <p:cNvSpPr txBox="1"/>
          <p:nvPr/>
        </p:nvSpPr>
        <p:spPr>
          <a:xfrm>
            <a:off x="8380866" y="2902145"/>
            <a:ext cx="876400" cy="2786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178DD-D339-6341-9039-21FD393B4498}"/>
              </a:ext>
            </a:extLst>
          </p:cNvPr>
          <p:cNvSpPr txBox="1"/>
          <p:nvPr/>
        </p:nvSpPr>
        <p:spPr>
          <a:xfrm>
            <a:off x="5084833" y="2065358"/>
            <a:ext cx="648400" cy="3565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E4A9B-263A-764B-8D28-598389023CE5}"/>
              </a:ext>
            </a:extLst>
          </p:cNvPr>
          <p:cNvSpPr txBox="1"/>
          <p:nvPr/>
        </p:nvSpPr>
        <p:spPr>
          <a:xfrm>
            <a:off x="9271665" y="1221744"/>
            <a:ext cx="1356507" cy="528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4B97E-DEC9-F949-8976-C0A487473609}"/>
              </a:ext>
            </a:extLst>
          </p:cNvPr>
          <p:cNvSpPr txBox="1"/>
          <p:nvPr/>
        </p:nvSpPr>
        <p:spPr>
          <a:xfrm>
            <a:off x="8604898" y="3382909"/>
            <a:ext cx="1058386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43EF6-B846-844E-A78D-38A2C7D7CE14}"/>
              </a:ext>
            </a:extLst>
          </p:cNvPr>
          <p:cNvSpPr txBox="1"/>
          <p:nvPr/>
        </p:nvSpPr>
        <p:spPr>
          <a:xfrm>
            <a:off x="8088515" y="4056357"/>
            <a:ext cx="1239770" cy="290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9A406-ADF3-E44D-A13D-0009EECE4E09}"/>
              </a:ext>
            </a:extLst>
          </p:cNvPr>
          <p:cNvSpPr txBox="1"/>
          <p:nvPr/>
        </p:nvSpPr>
        <p:spPr>
          <a:xfrm>
            <a:off x="6759923" y="5428517"/>
            <a:ext cx="1233225" cy="394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E528E1-BB2A-AE46-8AC0-1445E0087742}"/>
              </a:ext>
            </a:extLst>
          </p:cNvPr>
          <p:cNvSpPr txBox="1"/>
          <p:nvPr/>
        </p:nvSpPr>
        <p:spPr>
          <a:xfrm>
            <a:off x="8292242" y="5201320"/>
            <a:ext cx="1109810" cy="378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4C623-807C-3B47-A238-EBD4C0E76E54}"/>
              </a:ext>
            </a:extLst>
          </p:cNvPr>
          <p:cNvSpPr txBox="1"/>
          <p:nvPr/>
        </p:nvSpPr>
        <p:spPr>
          <a:xfrm>
            <a:off x="9634674" y="3917845"/>
            <a:ext cx="772286" cy="494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C58751-6843-2E44-96AB-8592927EBFE1}"/>
              </a:ext>
            </a:extLst>
          </p:cNvPr>
          <p:cNvSpPr txBox="1"/>
          <p:nvPr/>
        </p:nvSpPr>
        <p:spPr>
          <a:xfrm>
            <a:off x="9174452" y="4770246"/>
            <a:ext cx="839070" cy="250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D6036-9273-C14E-97BC-D451A321AA33}"/>
              </a:ext>
            </a:extLst>
          </p:cNvPr>
          <p:cNvSpPr txBox="1"/>
          <p:nvPr/>
        </p:nvSpPr>
        <p:spPr>
          <a:xfrm>
            <a:off x="7987909" y="4759672"/>
            <a:ext cx="869990" cy="333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61B414-BF89-D341-8069-244E691C714C}"/>
              </a:ext>
            </a:extLst>
          </p:cNvPr>
          <p:cNvSpPr txBox="1"/>
          <p:nvPr/>
        </p:nvSpPr>
        <p:spPr>
          <a:xfrm>
            <a:off x="6557895" y="1190551"/>
            <a:ext cx="1149531" cy="372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52DDB-E4F1-F049-ACF2-2B24A6C3FDE5}"/>
              </a:ext>
            </a:extLst>
          </p:cNvPr>
          <p:cNvSpPr txBox="1"/>
          <p:nvPr/>
        </p:nvSpPr>
        <p:spPr>
          <a:xfrm>
            <a:off x="6484240" y="711405"/>
            <a:ext cx="1330364" cy="25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27B032-7810-B54B-8B9A-3B7C423DAFAE}"/>
              </a:ext>
            </a:extLst>
          </p:cNvPr>
          <p:cNvSpPr txBox="1"/>
          <p:nvPr/>
        </p:nvSpPr>
        <p:spPr>
          <a:xfrm>
            <a:off x="4074881" y="3041456"/>
            <a:ext cx="992619" cy="376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117ED3-C55A-EE44-8B2C-13F2C761C079}"/>
              </a:ext>
            </a:extLst>
          </p:cNvPr>
          <p:cNvSpPr txBox="1"/>
          <p:nvPr/>
        </p:nvSpPr>
        <p:spPr>
          <a:xfrm>
            <a:off x="4861841" y="1690424"/>
            <a:ext cx="1202370" cy="210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1A78A-770A-2E44-9575-BD66AD863E7F}"/>
              </a:ext>
            </a:extLst>
          </p:cNvPr>
          <p:cNvSpPr txBox="1"/>
          <p:nvPr/>
        </p:nvSpPr>
        <p:spPr>
          <a:xfrm>
            <a:off x="5901164" y="2000691"/>
            <a:ext cx="1086156" cy="203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3A586-0266-384E-805E-301BE4077879}"/>
              </a:ext>
            </a:extLst>
          </p:cNvPr>
          <p:cNvSpPr txBox="1"/>
          <p:nvPr/>
        </p:nvSpPr>
        <p:spPr>
          <a:xfrm>
            <a:off x="4887782" y="3546279"/>
            <a:ext cx="994210" cy="224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098368-7112-414A-869A-EA23FC44256F}"/>
              </a:ext>
            </a:extLst>
          </p:cNvPr>
          <p:cNvSpPr txBox="1"/>
          <p:nvPr/>
        </p:nvSpPr>
        <p:spPr>
          <a:xfrm>
            <a:off x="4074880" y="3903445"/>
            <a:ext cx="1327213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43BF5-F584-5F48-B8E7-362C6BAE283F}"/>
              </a:ext>
            </a:extLst>
          </p:cNvPr>
          <p:cNvSpPr txBox="1"/>
          <p:nvPr/>
        </p:nvSpPr>
        <p:spPr>
          <a:xfrm>
            <a:off x="3123934" y="3909929"/>
            <a:ext cx="697771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021F-0B2E-FE4C-ABA8-98B87CA32C60}"/>
              </a:ext>
            </a:extLst>
          </p:cNvPr>
          <p:cNvSpPr txBox="1"/>
          <p:nvPr/>
        </p:nvSpPr>
        <p:spPr>
          <a:xfrm>
            <a:off x="2865609" y="4661462"/>
            <a:ext cx="1258920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41D43-CD3E-6643-B911-381A97C7B567}"/>
              </a:ext>
            </a:extLst>
          </p:cNvPr>
          <p:cNvSpPr txBox="1"/>
          <p:nvPr/>
        </p:nvSpPr>
        <p:spPr>
          <a:xfrm>
            <a:off x="3666046" y="3511335"/>
            <a:ext cx="964837" cy="25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4E907-8733-DC42-84A4-D6BA9939A154}"/>
              </a:ext>
            </a:extLst>
          </p:cNvPr>
          <p:cNvSpPr txBox="1"/>
          <p:nvPr/>
        </p:nvSpPr>
        <p:spPr>
          <a:xfrm>
            <a:off x="4508580" y="263160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1CC4C-8FB8-C54D-9B40-C0DFE4274C30}"/>
              </a:ext>
            </a:extLst>
          </p:cNvPr>
          <p:cNvSpPr txBox="1"/>
          <p:nvPr/>
        </p:nvSpPr>
        <p:spPr>
          <a:xfrm>
            <a:off x="2273690" y="3800781"/>
            <a:ext cx="581335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7B60B-B748-9347-8A6D-D8BAFAA70FEA}"/>
              </a:ext>
            </a:extLst>
          </p:cNvPr>
          <p:cNvSpPr txBox="1"/>
          <p:nvPr/>
        </p:nvSpPr>
        <p:spPr>
          <a:xfrm>
            <a:off x="3248073" y="189618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4D1861-4BB6-2349-BBD9-1FB9BF9E950A}"/>
              </a:ext>
            </a:extLst>
          </p:cNvPr>
          <p:cNvSpPr txBox="1"/>
          <p:nvPr/>
        </p:nvSpPr>
        <p:spPr>
          <a:xfrm>
            <a:off x="3235056" y="2390353"/>
            <a:ext cx="804962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417FCE-EF1D-E645-8B59-1378FA2D7814}"/>
              </a:ext>
            </a:extLst>
          </p:cNvPr>
          <p:cNvSpPr txBox="1"/>
          <p:nvPr/>
        </p:nvSpPr>
        <p:spPr>
          <a:xfrm>
            <a:off x="4517681" y="5595421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FFDA6-FD2C-C445-AD7D-66FE20260510}"/>
              </a:ext>
            </a:extLst>
          </p:cNvPr>
          <p:cNvSpPr txBox="1"/>
          <p:nvPr/>
        </p:nvSpPr>
        <p:spPr>
          <a:xfrm>
            <a:off x="5606783" y="4249601"/>
            <a:ext cx="945438" cy="276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87156C-BA22-E34F-B561-542855960700}"/>
              </a:ext>
            </a:extLst>
          </p:cNvPr>
          <p:cNvSpPr txBox="1"/>
          <p:nvPr/>
        </p:nvSpPr>
        <p:spPr>
          <a:xfrm>
            <a:off x="7600893" y="3411199"/>
            <a:ext cx="868088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17BB8-B363-7848-8388-809C18258F20}"/>
              </a:ext>
            </a:extLst>
          </p:cNvPr>
          <p:cNvSpPr txBox="1"/>
          <p:nvPr/>
        </p:nvSpPr>
        <p:spPr>
          <a:xfrm>
            <a:off x="7300078" y="1871664"/>
            <a:ext cx="886936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CA1F45-9EF9-0748-AB6E-A985472BB3C8}"/>
              </a:ext>
            </a:extLst>
          </p:cNvPr>
          <p:cNvSpPr txBox="1"/>
          <p:nvPr/>
        </p:nvSpPr>
        <p:spPr>
          <a:xfrm>
            <a:off x="7079316" y="2298686"/>
            <a:ext cx="990876" cy="268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67ACD-D879-7940-AC39-9F4320EC45A2}"/>
              </a:ext>
            </a:extLst>
          </p:cNvPr>
          <p:cNvSpPr txBox="1"/>
          <p:nvPr/>
        </p:nvSpPr>
        <p:spPr>
          <a:xfrm>
            <a:off x="9856801" y="3477395"/>
            <a:ext cx="734399" cy="252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EECCE5-5F2B-EC49-A540-615A77021975}"/>
              </a:ext>
            </a:extLst>
          </p:cNvPr>
          <p:cNvSpPr txBox="1"/>
          <p:nvPr/>
        </p:nvSpPr>
        <p:spPr>
          <a:xfrm>
            <a:off x="7084887" y="3876148"/>
            <a:ext cx="791914" cy="25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DEDFAA-C7B2-BC4A-BB81-701813891796}"/>
              </a:ext>
            </a:extLst>
          </p:cNvPr>
          <p:cNvSpPr txBox="1"/>
          <p:nvPr/>
        </p:nvSpPr>
        <p:spPr>
          <a:xfrm>
            <a:off x="6852095" y="3416122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3E28D7-5248-E441-8845-48983760EDF6}"/>
              </a:ext>
            </a:extLst>
          </p:cNvPr>
          <p:cNvSpPr txBox="1"/>
          <p:nvPr/>
        </p:nvSpPr>
        <p:spPr>
          <a:xfrm>
            <a:off x="7016535" y="3047541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E49C0-0993-9343-AD7D-45A6823898A9}"/>
              </a:ext>
            </a:extLst>
          </p:cNvPr>
          <p:cNvSpPr txBox="1"/>
          <p:nvPr/>
        </p:nvSpPr>
        <p:spPr>
          <a:xfrm>
            <a:off x="6878420" y="4245271"/>
            <a:ext cx="889305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4EDB1-CF4E-AD49-B0A7-D3BFAA642F44}"/>
              </a:ext>
            </a:extLst>
          </p:cNvPr>
          <p:cNvSpPr txBox="1"/>
          <p:nvPr/>
        </p:nvSpPr>
        <p:spPr>
          <a:xfrm>
            <a:off x="6258725" y="2645608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73E638-F34D-EA4B-A114-59788D8613E6}"/>
              </a:ext>
            </a:extLst>
          </p:cNvPr>
          <p:cNvSpPr txBox="1"/>
          <p:nvPr/>
        </p:nvSpPr>
        <p:spPr>
          <a:xfrm>
            <a:off x="6120000" y="3180766"/>
            <a:ext cx="489600" cy="41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B7069-655E-264E-A473-BEF31DC688F5}"/>
              </a:ext>
            </a:extLst>
          </p:cNvPr>
          <p:cNvSpPr txBox="1"/>
          <p:nvPr/>
        </p:nvSpPr>
        <p:spPr>
          <a:xfrm>
            <a:off x="6538046" y="5005557"/>
            <a:ext cx="1280079" cy="243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B0E239-643F-C841-A9CF-295DCB0E93B3}"/>
              </a:ext>
            </a:extLst>
          </p:cNvPr>
          <p:cNvSpPr txBox="1"/>
          <p:nvPr/>
        </p:nvSpPr>
        <p:spPr>
          <a:xfrm>
            <a:off x="8016709" y="1071692"/>
            <a:ext cx="810491" cy="251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74AB74-2285-7A41-8870-57FF38163AC9}"/>
              </a:ext>
            </a:extLst>
          </p:cNvPr>
          <p:cNvSpPr txBox="1"/>
          <p:nvPr/>
        </p:nvSpPr>
        <p:spPr>
          <a:xfrm>
            <a:off x="8388010" y="1949965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4C976-A687-9E41-8672-57A8B4D2FFED}"/>
              </a:ext>
            </a:extLst>
          </p:cNvPr>
          <p:cNvSpPr txBox="1"/>
          <p:nvPr/>
        </p:nvSpPr>
        <p:spPr>
          <a:xfrm>
            <a:off x="3126609" y="5152155"/>
            <a:ext cx="1098795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DDC898-C92E-1949-AC9C-1602C4528E74}"/>
              </a:ext>
            </a:extLst>
          </p:cNvPr>
          <p:cNvSpPr txBox="1"/>
          <p:nvPr/>
        </p:nvSpPr>
        <p:spPr>
          <a:xfrm>
            <a:off x="4048673" y="4353793"/>
            <a:ext cx="1367820" cy="155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F09ECF-471B-654B-A827-07A4EC3E2F39}"/>
              </a:ext>
            </a:extLst>
          </p:cNvPr>
          <p:cNvSpPr txBox="1"/>
          <p:nvPr/>
        </p:nvSpPr>
        <p:spPr>
          <a:xfrm>
            <a:off x="6502046" y="4648363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ECE86-0831-2448-A36E-C6BBB05D7F3C}"/>
              </a:ext>
            </a:extLst>
          </p:cNvPr>
          <p:cNvSpPr txBox="1"/>
          <p:nvPr/>
        </p:nvSpPr>
        <p:spPr>
          <a:xfrm>
            <a:off x="3217770" y="2794430"/>
            <a:ext cx="1063517" cy="128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552079-4BA0-A544-9D67-1952DF5E5B8E}"/>
              </a:ext>
            </a:extLst>
          </p:cNvPr>
          <p:cNvSpPr txBox="1"/>
          <p:nvPr/>
        </p:nvSpPr>
        <p:spPr>
          <a:xfrm>
            <a:off x="4545817" y="5200832"/>
            <a:ext cx="1471566" cy="104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333578-74E7-664E-BD14-A2DDD2A9FC1A}"/>
              </a:ext>
            </a:extLst>
          </p:cNvPr>
          <p:cNvSpPr txBox="1"/>
          <p:nvPr/>
        </p:nvSpPr>
        <p:spPr>
          <a:xfrm>
            <a:off x="6000848" y="3937438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3AA178-8F8E-664D-B89A-1ECD9D1CF628}"/>
              </a:ext>
            </a:extLst>
          </p:cNvPr>
          <p:cNvSpPr txBox="1"/>
          <p:nvPr/>
        </p:nvSpPr>
        <p:spPr>
          <a:xfrm>
            <a:off x="8062992" y="4494155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81D201-9748-4844-B409-F804F97AE65F}"/>
              </a:ext>
            </a:extLst>
          </p:cNvPr>
          <p:cNvSpPr txBox="1"/>
          <p:nvPr/>
        </p:nvSpPr>
        <p:spPr>
          <a:xfrm>
            <a:off x="4593784" y="4748257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F6C06E-8B10-6644-A364-5494E324A967}"/>
              </a:ext>
            </a:extLst>
          </p:cNvPr>
          <p:cNvSpPr txBox="1"/>
          <p:nvPr/>
        </p:nvSpPr>
        <p:spPr>
          <a:xfrm>
            <a:off x="6994520" y="2730380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47378F-6C10-124A-94B1-D94FE4A2FE26}"/>
              </a:ext>
            </a:extLst>
          </p:cNvPr>
          <p:cNvSpPr txBox="1"/>
          <p:nvPr/>
        </p:nvSpPr>
        <p:spPr>
          <a:xfrm>
            <a:off x="6184732" y="1717121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4FE0BF-DFD8-EB4E-88CD-3229A965CEBF}"/>
              </a:ext>
            </a:extLst>
          </p:cNvPr>
          <p:cNvSpPr txBox="1"/>
          <p:nvPr/>
        </p:nvSpPr>
        <p:spPr>
          <a:xfrm>
            <a:off x="5322700" y="1410435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395984-4D94-9D43-8F6A-BD96EC974DC8}"/>
              </a:ext>
            </a:extLst>
          </p:cNvPr>
          <p:cNvSpPr txBox="1"/>
          <p:nvPr/>
        </p:nvSpPr>
        <p:spPr>
          <a:xfrm>
            <a:off x="7913948" y="1442624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3CB409-D3A0-404D-8D08-ABC41B67E68B}"/>
              </a:ext>
            </a:extLst>
          </p:cNvPr>
          <p:cNvSpPr txBox="1"/>
          <p:nvPr/>
        </p:nvSpPr>
        <p:spPr>
          <a:xfrm>
            <a:off x="5338102" y="3179140"/>
            <a:ext cx="529232" cy="117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3D889-CB99-2840-8FF1-8C532C70F8B4}"/>
              </a:ext>
            </a:extLst>
          </p:cNvPr>
          <p:cNvSpPr txBox="1"/>
          <p:nvPr/>
        </p:nvSpPr>
        <p:spPr>
          <a:xfrm>
            <a:off x="5946190" y="2299106"/>
            <a:ext cx="792133" cy="172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5027A8-B3AA-1A48-B84C-0CE295779AD2}"/>
              </a:ext>
            </a:extLst>
          </p:cNvPr>
          <p:cNvSpPr txBox="1"/>
          <p:nvPr/>
        </p:nvSpPr>
        <p:spPr>
          <a:xfrm>
            <a:off x="5784865" y="829314"/>
            <a:ext cx="399867" cy="145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782157-D8A7-C64D-8C46-F83BBF92F195}"/>
              </a:ext>
            </a:extLst>
          </p:cNvPr>
          <p:cNvSpPr txBox="1"/>
          <p:nvPr/>
        </p:nvSpPr>
        <p:spPr>
          <a:xfrm>
            <a:off x="8297542" y="667069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308C83-6A8B-254C-B343-4B451C1C6B95}"/>
              </a:ext>
            </a:extLst>
          </p:cNvPr>
          <p:cNvSpPr txBox="1"/>
          <p:nvPr/>
        </p:nvSpPr>
        <p:spPr>
          <a:xfrm>
            <a:off x="7448406" y="350391"/>
            <a:ext cx="2243014" cy="12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CE08A-28BB-074A-8C48-06DA7A882251}"/>
              </a:ext>
            </a:extLst>
          </p:cNvPr>
          <p:cNvSpPr txBox="1"/>
          <p:nvPr/>
        </p:nvSpPr>
        <p:spPr>
          <a:xfrm>
            <a:off x="2053883" y="2055277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FE8061-35F1-3A4A-8CF4-61A8A1E32CE9}"/>
              </a:ext>
            </a:extLst>
          </p:cNvPr>
          <p:cNvSpPr txBox="1"/>
          <p:nvPr/>
        </p:nvSpPr>
        <p:spPr>
          <a:xfrm>
            <a:off x="9634674" y="2108013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C7FCC1-0428-EA45-ADD1-1882EE533B12}"/>
              </a:ext>
            </a:extLst>
          </p:cNvPr>
          <p:cNvSpPr txBox="1"/>
          <p:nvPr/>
        </p:nvSpPr>
        <p:spPr>
          <a:xfrm>
            <a:off x="4418525" y="624501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A4F821-402B-0241-8859-D9D9B6BE8E23}"/>
              </a:ext>
            </a:extLst>
          </p:cNvPr>
          <p:cNvSpPr txBox="1"/>
          <p:nvPr/>
        </p:nvSpPr>
        <p:spPr>
          <a:xfrm>
            <a:off x="7002361" y="621962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BEC476-5DC9-4745-A743-82AD42CF7B84}"/>
              </a:ext>
            </a:extLst>
          </p:cNvPr>
          <p:cNvSpPr txBox="1"/>
          <p:nvPr/>
        </p:nvSpPr>
        <p:spPr>
          <a:xfrm>
            <a:off x="5596283" y="6618976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755B68-AE63-4F4D-AA3A-1E26C0772BE6}"/>
              </a:ext>
            </a:extLst>
          </p:cNvPr>
          <p:cNvSpPr txBox="1"/>
          <p:nvPr/>
        </p:nvSpPr>
        <p:spPr>
          <a:xfrm>
            <a:off x="9705386" y="6300293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A5622F-FCF3-054E-A7DC-05DFA1E1965F}"/>
              </a:ext>
            </a:extLst>
          </p:cNvPr>
          <p:cNvSpPr txBox="1"/>
          <p:nvPr/>
        </p:nvSpPr>
        <p:spPr>
          <a:xfrm>
            <a:off x="5506079" y="398291"/>
            <a:ext cx="1509377" cy="1940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C81B8F-E476-3E4B-9CE2-C0F6DD3D0209}"/>
              </a:ext>
            </a:extLst>
          </p:cNvPr>
          <p:cNvSpPr txBox="1"/>
          <p:nvPr/>
        </p:nvSpPr>
        <p:spPr>
          <a:xfrm>
            <a:off x="9899488" y="2483174"/>
            <a:ext cx="205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Health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24D03E-3FCA-2343-BE93-8D8560D9B143}"/>
              </a:ext>
            </a:extLst>
          </p:cNvPr>
          <p:cNvSpPr txBox="1"/>
          <p:nvPr/>
        </p:nvSpPr>
        <p:spPr>
          <a:xfrm>
            <a:off x="5827443" y="3081810"/>
            <a:ext cx="111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Thriving children and families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0EA16D-DB9E-074E-A406-B865BF1E1DE2}"/>
              </a:ext>
            </a:extLst>
          </p:cNvPr>
          <p:cNvSpPr txBox="1"/>
          <p:nvPr/>
        </p:nvSpPr>
        <p:spPr>
          <a:xfrm>
            <a:off x="4605081" y="54536"/>
            <a:ext cx="272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Education and Care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A8DAC2-FA51-9A44-B8E3-18F8A7317FC5}"/>
              </a:ext>
            </a:extLst>
          </p:cNvPr>
          <p:cNvSpPr txBox="1"/>
          <p:nvPr/>
        </p:nvSpPr>
        <p:spPr>
          <a:xfrm>
            <a:off x="6484240" y="6267824"/>
            <a:ext cx="243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Services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D2C767-3FC4-964A-8310-03ADD4C9B95D}"/>
              </a:ext>
            </a:extLst>
          </p:cNvPr>
          <p:cNvSpPr txBox="1"/>
          <p:nvPr/>
        </p:nvSpPr>
        <p:spPr>
          <a:xfrm>
            <a:off x="448509" y="5172615"/>
            <a:ext cx="273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Influencers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786458-A896-794D-9736-95DB53916956}"/>
              </a:ext>
            </a:extLst>
          </p:cNvPr>
          <p:cNvSpPr txBox="1"/>
          <p:nvPr/>
        </p:nvSpPr>
        <p:spPr>
          <a:xfrm>
            <a:off x="792812" y="1523467"/>
            <a:ext cx="205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Parents, Families, Communities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7633865-43E0-9B49-97A8-4FDFF948D42F}"/>
              </a:ext>
            </a:extLst>
          </p:cNvPr>
          <p:cNvCxnSpPr>
            <a:cxnSpLocks/>
          </p:cNvCxnSpPr>
          <p:nvPr/>
        </p:nvCxnSpPr>
        <p:spPr>
          <a:xfrm flipH="1">
            <a:off x="6645271" y="87682"/>
            <a:ext cx="3499910" cy="2904466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7CCFEC4-5DEA-7F48-9C29-0C135B0BE323}"/>
              </a:ext>
            </a:extLst>
          </p:cNvPr>
          <p:cNvCxnSpPr>
            <a:cxnSpLocks/>
          </p:cNvCxnSpPr>
          <p:nvPr/>
        </p:nvCxnSpPr>
        <p:spPr>
          <a:xfrm>
            <a:off x="2733081" y="258000"/>
            <a:ext cx="3267767" cy="273414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6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5" y="258000"/>
            <a:ext cx="9868131" cy="6753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D8A75-2D34-354C-A4E1-75CB8690B652}"/>
              </a:ext>
            </a:extLst>
          </p:cNvPr>
          <p:cNvSpPr txBox="1"/>
          <p:nvPr/>
        </p:nvSpPr>
        <p:spPr>
          <a:xfrm>
            <a:off x="3165035" y="403907"/>
            <a:ext cx="1301478" cy="525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BD1C1-D8B6-D043-8471-FEF913EA81C2}"/>
              </a:ext>
            </a:extLst>
          </p:cNvPr>
          <p:cNvSpPr txBox="1"/>
          <p:nvPr/>
        </p:nvSpPr>
        <p:spPr>
          <a:xfrm>
            <a:off x="4623683" y="1106408"/>
            <a:ext cx="1405093" cy="13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888E6-6B02-334F-8FC4-1FA545D27439}"/>
              </a:ext>
            </a:extLst>
          </p:cNvPr>
          <p:cNvSpPr txBox="1"/>
          <p:nvPr/>
        </p:nvSpPr>
        <p:spPr>
          <a:xfrm>
            <a:off x="4283237" y="2055277"/>
            <a:ext cx="664295" cy="3869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9E0FF-F458-ED43-9AF4-7AA2D2097552}"/>
              </a:ext>
            </a:extLst>
          </p:cNvPr>
          <p:cNvSpPr txBox="1"/>
          <p:nvPr/>
        </p:nvSpPr>
        <p:spPr>
          <a:xfrm>
            <a:off x="4776084" y="659153"/>
            <a:ext cx="794724" cy="26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4CD3C-5B8F-6A46-A9F9-14139F140A50}"/>
              </a:ext>
            </a:extLst>
          </p:cNvPr>
          <p:cNvSpPr txBox="1"/>
          <p:nvPr/>
        </p:nvSpPr>
        <p:spPr>
          <a:xfrm>
            <a:off x="3473507" y="1409674"/>
            <a:ext cx="1204240" cy="255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93DDB-4FF7-1040-B1B5-414815D3B1B2}"/>
              </a:ext>
            </a:extLst>
          </p:cNvPr>
          <p:cNvSpPr txBox="1"/>
          <p:nvPr/>
        </p:nvSpPr>
        <p:spPr>
          <a:xfrm>
            <a:off x="5463961" y="2563686"/>
            <a:ext cx="6002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60F7C-12BC-3B4A-8674-1D2965A8062A}"/>
              </a:ext>
            </a:extLst>
          </p:cNvPr>
          <p:cNvSpPr txBox="1"/>
          <p:nvPr/>
        </p:nvSpPr>
        <p:spPr>
          <a:xfrm>
            <a:off x="2733081" y="3114950"/>
            <a:ext cx="725536" cy="424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CC30B-F988-B34F-9387-207C8F44083C}"/>
              </a:ext>
            </a:extLst>
          </p:cNvPr>
          <p:cNvSpPr txBox="1"/>
          <p:nvPr/>
        </p:nvSpPr>
        <p:spPr>
          <a:xfrm>
            <a:off x="8383099" y="2317789"/>
            <a:ext cx="790050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F6E81-91B7-E448-A1BE-FE0B9462C933}"/>
              </a:ext>
            </a:extLst>
          </p:cNvPr>
          <p:cNvSpPr txBox="1"/>
          <p:nvPr/>
        </p:nvSpPr>
        <p:spPr>
          <a:xfrm>
            <a:off x="8380866" y="2902145"/>
            <a:ext cx="876400" cy="2786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178DD-D339-6341-9039-21FD393B4498}"/>
              </a:ext>
            </a:extLst>
          </p:cNvPr>
          <p:cNvSpPr txBox="1"/>
          <p:nvPr/>
        </p:nvSpPr>
        <p:spPr>
          <a:xfrm>
            <a:off x="5084833" y="2065358"/>
            <a:ext cx="648400" cy="3565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E4A9B-263A-764B-8D28-598389023CE5}"/>
              </a:ext>
            </a:extLst>
          </p:cNvPr>
          <p:cNvSpPr txBox="1"/>
          <p:nvPr/>
        </p:nvSpPr>
        <p:spPr>
          <a:xfrm>
            <a:off x="9271665" y="1221744"/>
            <a:ext cx="1356507" cy="528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4B97E-DEC9-F949-8976-C0A487473609}"/>
              </a:ext>
            </a:extLst>
          </p:cNvPr>
          <p:cNvSpPr txBox="1"/>
          <p:nvPr/>
        </p:nvSpPr>
        <p:spPr>
          <a:xfrm>
            <a:off x="8604898" y="3382909"/>
            <a:ext cx="1058386" cy="375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43EF6-B846-844E-A78D-38A2C7D7CE14}"/>
              </a:ext>
            </a:extLst>
          </p:cNvPr>
          <p:cNvSpPr txBox="1"/>
          <p:nvPr/>
        </p:nvSpPr>
        <p:spPr>
          <a:xfrm>
            <a:off x="8088515" y="4056357"/>
            <a:ext cx="1239770" cy="290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9A406-ADF3-E44D-A13D-0009EECE4E09}"/>
              </a:ext>
            </a:extLst>
          </p:cNvPr>
          <p:cNvSpPr txBox="1"/>
          <p:nvPr/>
        </p:nvSpPr>
        <p:spPr>
          <a:xfrm>
            <a:off x="6759923" y="5428517"/>
            <a:ext cx="1233225" cy="3944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E528E1-BB2A-AE46-8AC0-1445E0087742}"/>
              </a:ext>
            </a:extLst>
          </p:cNvPr>
          <p:cNvSpPr txBox="1"/>
          <p:nvPr/>
        </p:nvSpPr>
        <p:spPr>
          <a:xfrm>
            <a:off x="8292242" y="5201320"/>
            <a:ext cx="1109810" cy="378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4C623-807C-3B47-A238-EBD4C0E76E54}"/>
              </a:ext>
            </a:extLst>
          </p:cNvPr>
          <p:cNvSpPr txBox="1"/>
          <p:nvPr/>
        </p:nvSpPr>
        <p:spPr>
          <a:xfrm>
            <a:off x="9634674" y="3917845"/>
            <a:ext cx="772286" cy="494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C58751-6843-2E44-96AB-8592927EBFE1}"/>
              </a:ext>
            </a:extLst>
          </p:cNvPr>
          <p:cNvSpPr txBox="1"/>
          <p:nvPr/>
        </p:nvSpPr>
        <p:spPr>
          <a:xfrm>
            <a:off x="9174452" y="4770246"/>
            <a:ext cx="839070" cy="250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D6036-9273-C14E-97BC-D451A321AA33}"/>
              </a:ext>
            </a:extLst>
          </p:cNvPr>
          <p:cNvSpPr txBox="1"/>
          <p:nvPr/>
        </p:nvSpPr>
        <p:spPr>
          <a:xfrm>
            <a:off x="7987909" y="4759672"/>
            <a:ext cx="869990" cy="333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61B414-BF89-D341-8069-244E691C714C}"/>
              </a:ext>
            </a:extLst>
          </p:cNvPr>
          <p:cNvSpPr txBox="1"/>
          <p:nvPr/>
        </p:nvSpPr>
        <p:spPr>
          <a:xfrm>
            <a:off x="6557895" y="1190551"/>
            <a:ext cx="1149531" cy="372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52DDB-E4F1-F049-ACF2-2B24A6C3FDE5}"/>
              </a:ext>
            </a:extLst>
          </p:cNvPr>
          <p:cNvSpPr txBox="1"/>
          <p:nvPr/>
        </p:nvSpPr>
        <p:spPr>
          <a:xfrm>
            <a:off x="6484240" y="711405"/>
            <a:ext cx="1330364" cy="25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27B032-7810-B54B-8B9A-3B7C423DAFAE}"/>
              </a:ext>
            </a:extLst>
          </p:cNvPr>
          <p:cNvSpPr txBox="1"/>
          <p:nvPr/>
        </p:nvSpPr>
        <p:spPr>
          <a:xfrm>
            <a:off x="4074881" y="3041456"/>
            <a:ext cx="992619" cy="376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117ED3-C55A-EE44-8B2C-13F2C761C079}"/>
              </a:ext>
            </a:extLst>
          </p:cNvPr>
          <p:cNvSpPr txBox="1"/>
          <p:nvPr/>
        </p:nvSpPr>
        <p:spPr>
          <a:xfrm>
            <a:off x="4861841" y="1690424"/>
            <a:ext cx="1202370" cy="210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1A78A-770A-2E44-9575-BD66AD863E7F}"/>
              </a:ext>
            </a:extLst>
          </p:cNvPr>
          <p:cNvSpPr txBox="1"/>
          <p:nvPr/>
        </p:nvSpPr>
        <p:spPr>
          <a:xfrm>
            <a:off x="5901164" y="2000691"/>
            <a:ext cx="1086156" cy="203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C3A586-0266-384E-805E-301BE4077879}"/>
              </a:ext>
            </a:extLst>
          </p:cNvPr>
          <p:cNvSpPr txBox="1"/>
          <p:nvPr/>
        </p:nvSpPr>
        <p:spPr>
          <a:xfrm>
            <a:off x="4887782" y="3546279"/>
            <a:ext cx="994210" cy="224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098368-7112-414A-869A-EA23FC44256F}"/>
              </a:ext>
            </a:extLst>
          </p:cNvPr>
          <p:cNvSpPr txBox="1"/>
          <p:nvPr/>
        </p:nvSpPr>
        <p:spPr>
          <a:xfrm>
            <a:off x="4074880" y="3903445"/>
            <a:ext cx="1327213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43BF5-F584-5F48-B8E7-362C6BAE283F}"/>
              </a:ext>
            </a:extLst>
          </p:cNvPr>
          <p:cNvSpPr txBox="1"/>
          <p:nvPr/>
        </p:nvSpPr>
        <p:spPr>
          <a:xfrm>
            <a:off x="3123934" y="3909929"/>
            <a:ext cx="697771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021F-0B2E-FE4C-ABA8-98B87CA32C60}"/>
              </a:ext>
            </a:extLst>
          </p:cNvPr>
          <p:cNvSpPr txBox="1"/>
          <p:nvPr/>
        </p:nvSpPr>
        <p:spPr>
          <a:xfrm>
            <a:off x="2865609" y="4661462"/>
            <a:ext cx="1258920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41D43-CD3E-6643-B911-381A97C7B567}"/>
              </a:ext>
            </a:extLst>
          </p:cNvPr>
          <p:cNvSpPr txBox="1"/>
          <p:nvPr/>
        </p:nvSpPr>
        <p:spPr>
          <a:xfrm>
            <a:off x="3666046" y="3511335"/>
            <a:ext cx="964837" cy="258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4E907-8733-DC42-84A4-D6BA9939A154}"/>
              </a:ext>
            </a:extLst>
          </p:cNvPr>
          <p:cNvSpPr txBox="1"/>
          <p:nvPr/>
        </p:nvSpPr>
        <p:spPr>
          <a:xfrm>
            <a:off x="4508580" y="263160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1CC4C-8FB8-C54D-9B40-C0DFE4274C30}"/>
              </a:ext>
            </a:extLst>
          </p:cNvPr>
          <p:cNvSpPr txBox="1"/>
          <p:nvPr/>
        </p:nvSpPr>
        <p:spPr>
          <a:xfrm>
            <a:off x="2273690" y="3800781"/>
            <a:ext cx="581335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7B60B-B748-9347-8A6D-D8BAFAA70FEA}"/>
              </a:ext>
            </a:extLst>
          </p:cNvPr>
          <p:cNvSpPr txBox="1"/>
          <p:nvPr/>
        </p:nvSpPr>
        <p:spPr>
          <a:xfrm>
            <a:off x="3248073" y="1896186"/>
            <a:ext cx="742488" cy="277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4D1861-4BB6-2349-BBD9-1FB9BF9E950A}"/>
              </a:ext>
            </a:extLst>
          </p:cNvPr>
          <p:cNvSpPr txBox="1"/>
          <p:nvPr/>
        </p:nvSpPr>
        <p:spPr>
          <a:xfrm>
            <a:off x="3235056" y="2390353"/>
            <a:ext cx="804962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417FCE-EF1D-E645-8B59-1378FA2D7814}"/>
              </a:ext>
            </a:extLst>
          </p:cNvPr>
          <p:cNvSpPr txBox="1"/>
          <p:nvPr/>
        </p:nvSpPr>
        <p:spPr>
          <a:xfrm>
            <a:off x="4517681" y="5595421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CFFDA6-FD2C-C445-AD7D-66FE20260510}"/>
              </a:ext>
            </a:extLst>
          </p:cNvPr>
          <p:cNvSpPr txBox="1"/>
          <p:nvPr/>
        </p:nvSpPr>
        <p:spPr>
          <a:xfrm>
            <a:off x="5606783" y="4249601"/>
            <a:ext cx="945438" cy="276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87156C-BA22-E34F-B561-542855960700}"/>
              </a:ext>
            </a:extLst>
          </p:cNvPr>
          <p:cNvSpPr txBox="1"/>
          <p:nvPr/>
        </p:nvSpPr>
        <p:spPr>
          <a:xfrm>
            <a:off x="7600893" y="3411199"/>
            <a:ext cx="868088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17BB8-B363-7848-8388-809C18258F20}"/>
              </a:ext>
            </a:extLst>
          </p:cNvPr>
          <p:cNvSpPr txBox="1"/>
          <p:nvPr/>
        </p:nvSpPr>
        <p:spPr>
          <a:xfrm>
            <a:off x="7300078" y="1871664"/>
            <a:ext cx="886936" cy="278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CA1F45-9EF9-0748-AB6E-A985472BB3C8}"/>
              </a:ext>
            </a:extLst>
          </p:cNvPr>
          <p:cNvSpPr txBox="1"/>
          <p:nvPr/>
        </p:nvSpPr>
        <p:spPr>
          <a:xfrm>
            <a:off x="7079316" y="2298686"/>
            <a:ext cx="990876" cy="268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67ACD-D879-7940-AC39-9F4320EC45A2}"/>
              </a:ext>
            </a:extLst>
          </p:cNvPr>
          <p:cNvSpPr txBox="1"/>
          <p:nvPr/>
        </p:nvSpPr>
        <p:spPr>
          <a:xfrm>
            <a:off x="9856801" y="3477395"/>
            <a:ext cx="734399" cy="252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EECCE5-5F2B-EC49-A540-615A77021975}"/>
              </a:ext>
            </a:extLst>
          </p:cNvPr>
          <p:cNvSpPr txBox="1"/>
          <p:nvPr/>
        </p:nvSpPr>
        <p:spPr>
          <a:xfrm>
            <a:off x="7084887" y="3876148"/>
            <a:ext cx="791914" cy="25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DEDFAA-C7B2-BC4A-BB81-701813891796}"/>
              </a:ext>
            </a:extLst>
          </p:cNvPr>
          <p:cNvSpPr txBox="1"/>
          <p:nvPr/>
        </p:nvSpPr>
        <p:spPr>
          <a:xfrm>
            <a:off x="6852095" y="3416122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3E28D7-5248-E441-8845-48983760EDF6}"/>
              </a:ext>
            </a:extLst>
          </p:cNvPr>
          <p:cNvSpPr txBox="1"/>
          <p:nvPr/>
        </p:nvSpPr>
        <p:spPr>
          <a:xfrm>
            <a:off x="7016535" y="3047541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E49C0-0993-9343-AD7D-45A6823898A9}"/>
              </a:ext>
            </a:extLst>
          </p:cNvPr>
          <p:cNvSpPr txBox="1"/>
          <p:nvPr/>
        </p:nvSpPr>
        <p:spPr>
          <a:xfrm>
            <a:off x="6878420" y="4245271"/>
            <a:ext cx="889305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C4EDB1-CF4E-AD49-B0A7-D3BFAA642F44}"/>
              </a:ext>
            </a:extLst>
          </p:cNvPr>
          <p:cNvSpPr txBox="1"/>
          <p:nvPr/>
        </p:nvSpPr>
        <p:spPr>
          <a:xfrm>
            <a:off x="6258725" y="2645608"/>
            <a:ext cx="591282" cy="225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73E638-F34D-EA4B-A114-59788D8613E6}"/>
              </a:ext>
            </a:extLst>
          </p:cNvPr>
          <p:cNvSpPr txBox="1"/>
          <p:nvPr/>
        </p:nvSpPr>
        <p:spPr>
          <a:xfrm>
            <a:off x="6120000" y="3180766"/>
            <a:ext cx="489600" cy="41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DB7069-655E-264E-A473-BEF31DC688F5}"/>
              </a:ext>
            </a:extLst>
          </p:cNvPr>
          <p:cNvSpPr txBox="1"/>
          <p:nvPr/>
        </p:nvSpPr>
        <p:spPr>
          <a:xfrm>
            <a:off x="6538046" y="5005557"/>
            <a:ext cx="1280079" cy="243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B0E239-643F-C841-A9CF-295DCB0E93B3}"/>
              </a:ext>
            </a:extLst>
          </p:cNvPr>
          <p:cNvSpPr txBox="1"/>
          <p:nvPr/>
        </p:nvSpPr>
        <p:spPr>
          <a:xfrm>
            <a:off x="8016709" y="1071692"/>
            <a:ext cx="810491" cy="251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74AB74-2285-7A41-8870-57FF38163AC9}"/>
              </a:ext>
            </a:extLst>
          </p:cNvPr>
          <p:cNvSpPr txBox="1"/>
          <p:nvPr/>
        </p:nvSpPr>
        <p:spPr>
          <a:xfrm>
            <a:off x="8388010" y="1949965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4C976-A687-9E41-8672-57A8B4D2FFED}"/>
              </a:ext>
            </a:extLst>
          </p:cNvPr>
          <p:cNvSpPr txBox="1"/>
          <p:nvPr/>
        </p:nvSpPr>
        <p:spPr>
          <a:xfrm>
            <a:off x="3126609" y="5152155"/>
            <a:ext cx="1098795" cy="23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DDC898-C92E-1949-AC9C-1602C4528E74}"/>
              </a:ext>
            </a:extLst>
          </p:cNvPr>
          <p:cNvSpPr txBox="1"/>
          <p:nvPr/>
        </p:nvSpPr>
        <p:spPr>
          <a:xfrm>
            <a:off x="4048673" y="4353793"/>
            <a:ext cx="1367820" cy="155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F09ECF-471B-654B-A827-07A4EC3E2F39}"/>
              </a:ext>
            </a:extLst>
          </p:cNvPr>
          <p:cNvSpPr txBox="1"/>
          <p:nvPr/>
        </p:nvSpPr>
        <p:spPr>
          <a:xfrm>
            <a:off x="6502046" y="4648363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ECE86-0831-2448-A36E-C6BBB05D7F3C}"/>
              </a:ext>
            </a:extLst>
          </p:cNvPr>
          <p:cNvSpPr txBox="1"/>
          <p:nvPr/>
        </p:nvSpPr>
        <p:spPr>
          <a:xfrm>
            <a:off x="3217770" y="2794430"/>
            <a:ext cx="1063517" cy="128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552079-4BA0-A544-9D67-1952DF5E5B8E}"/>
              </a:ext>
            </a:extLst>
          </p:cNvPr>
          <p:cNvSpPr txBox="1"/>
          <p:nvPr/>
        </p:nvSpPr>
        <p:spPr>
          <a:xfrm>
            <a:off x="4545817" y="5200832"/>
            <a:ext cx="1471566" cy="104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333578-74E7-664E-BD14-A2DDD2A9FC1A}"/>
              </a:ext>
            </a:extLst>
          </p:cNvPr>
          <p:cNvSpPr txBox="1"/>
          <p:nvPr/>
        </p:nvSpPr>
        <p:spPr>
          <a:xfrm>
            <a:off x="6000848" y="3937438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3AA178-8F8E-664D-B89A-1ECD9D1CF628}"/>
              </a:ext>
            </a:extLst>
          </p:cNvPr>
          <p:cNvSpPr txBox="1"/>
          <p:nvPr/>
        </p:nvSpPr>
        <p:spPr>
          <a:xfrm>
            <a:off x="8062992" y="4494155"/>
            <a:ext cx="1180251" cy="129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81D201-9748-4844-B409-F804F97AE65F}"/>
              </a:ext>
            </a:extLst>
          </p:cNvPr>
          <p:cNvSpPr txBox="1"/>
          <p:nvPr/>
        </p:nvSpPr>
        <p:spPr>
          <a:xfrm>
            <a:off x="4593784" y="4748257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F6C06E-8B10-6644-A364-5494E324A967}"/>
              </a:ext>
            </a:extLst>
          </p:cNvPr>
          <p:cNvSpPr txBox="1"/>
          <p:nvPr/>
        </p:nvSpPr>
        <p:spPr>
          <a:xfrm>
            <a:off x="6994520" y="2730380"/>
            <a:ext cx="865125" cy="145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47378F-6C10-124A-94B1-D94FE4A2FE26}"/>
              </a:ext>
            </a:extLst>
          </p:cNvPr>
          <p:cNvSpPr txBox="1"/>
          <p:nvPr/>
        </p:nvSpPr>
        <p:spPr>
          <a:xfrm>
            <a:off x="6184732" y="1717121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4FE0BF-DFD8-EB4E-88CD-3229A965CEBF}"/>
              </a:ext>
            </a:extLst>
          </p:cNvPr>
          <p:cNvSpPr txBox="1"/>
          <p:nvPr/>
        </p:nvSpPr>
        <p:spPr>
          <a:xfrm>
            <a:off x="5322700" y="1410435"/>
            <a:ext cx="973495" cy="153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395984-4D94-9D43-8F6A-BD96EC974DC8}"/>
              </a:ext>
            </a:extLst>
          </p:cNvPr>
          <p:cNvSpPr txBox="1"/>
          <p:nvPr/>
        </p:nvSpPr>
        <p:spPr>
          <a:xfrm>
            <a:off x="7913948" y="1442624"/>
            <a:ext cx="1126065" cy="22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3CB409-D3A0-404D-8D08-ABC41B67E68B}"/>
              </a:ext>
            </a:extLst>
          </p:cNvPr>
          <p:cNvSpPr txBox="1"/>
          <p:nvPr/>
        </p:nvSpPr>
        <p:spPr>
          <a:xfrm>
            <a:off x="5338102" y="3179140"/>
            <a:ext cx="529232" cy="117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3D889-CB99-2840-8FF1-8C532C70F8B4}"/>
              </a:ext>
            </a:extLst>
          </p:cNvPr>
          <p:cNvSpPr txBox="1"/>
          <p:nvPr/>
        </p:nvSpPr>
        <p:spPr>
          <a:xfrm>
            <a:off x="5946190" y="2299106"/>
            <a:ext cx="792133" cy="172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5027A8-B3AA-1A48-B84C-0CE295779AD2}"/>
              </a:ext>
            </a:extLst>
          </p:cNvPr>
          <p:cNvSpPr txBox="1"/>
          <p:nvPr/>
        </p:nvSpPr>
        <p:spPr>
          <a:xfrm>
            <a:off x="5784865" y="829314"/>
            <a:ext cx="399867" cy="145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782157-D8A7-C64D-8C46-F83BBF92F195}"/>
              </a:ext>
            </a:extLst>
          </p:cNvPr>
          <p:cNvSpPr txBox="1"/>
          <p:nvPr/>
        </p:nvSpPr>
        <p:spPr>
          <a:xfrm>
            <a:off x="8297542" y="667069"/>
            <a:ext cx="1064442" cy="26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308C83-6A8B-254C-B343-4B451C1C6B95}"/>
              </a:ext>
            </a:extLst>
          </p:cNvPr>
          <p:cNvSpPr txBox="1"/>
          <p:nvPr/>
        </p:nvSpPr>
        <p:spPr>
          <a:xfrm>
            <a:off x="7448406" y="350391"/>
            <a:ext cx="2243014" cy="128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CE08A-28BB-074A-8C48-06DA7A882251}"/>
              </a:ext>
            </a:extLst>
          </p:cNvPr>
          <p:cNvSpPr txBox="1"/>
          <p:nvPr/>
        </p:nvSpPr>
        <p:spPr>
          <a:xfrm>
            <a:off x="2053883" y="2055277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FE8061-35F1-3A4A-8CF4-61A8A1E32CE9}"/>
              </a:ext>
            </a:extLst>
          </p:cNvPr>
          <p:cNvSpPr txBox="1"/>
          <p:nvPr/>
        </p:nvSpPr>
        <p:spPr>
          <a:xfrm>
            <a:off x="9634674" y="2108013"/>
            <a:ext cx="1030522" cy="675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C7FCC1-0428-EA45-ADD1-1882EE533B12}"/>
              </a:ext>
            </a:extLst>
          </p:cNvPr>
          <p:cNvSpPr txBox="1"/>
          <p:nvPr/>
        </p:nvSpPr>
        <p:spPr>
          <a:xfrm>
            <a:off x="4418525" y="624501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BA4F821-402B-0241-8859-D9D9B6BE8E23}"/>
              </a:ext>
            </a:extLst>
          </p:cNvPr>
          <p:cNvSpPr txBox="1"/>
          <p:nvPr/>
        </p:nvSpPr>
        <p:spPr>
          <a:xfrm>
            <a:off x="7002361" y="6219620"/>
            <a:ext cx="1394476" cy="394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1BEC476-5DC9-4745-A743-82AD42CF7B84}"/>
              </a:ext>
            </a:extLst>
          </p:cNvPr>
          <p:cNvSpPr txBox="1"/>
          <p:nvPr/>
        </p:nvSpPr>
        <p:spPr>
          <a:xfrm>
            <a:off x="5596283" y="6618976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755B68-AE63-4F4D-AA3A-1E26C0772BE6}"/>
              </a:ext>
            </a:extLst>
          </p:cNvPr>
          <p:cNvSpPr txBox="1"/>
          <p:nvPr/>
        </p:nvSpPr>
        <p:spPr>
          <a:xfrm>
            <a:off x="9705386" y="6300293"/>
            <a:ext cx="1458596" cy="312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A5622F-FCF3-054E-A7DC-05DFA1E1965F}"/>
              </a:ext>
            </a:extLst>
          </p:cNvPr>
          <p:cNvSpPr txBox="1"/>
          <p:nvPr/>
        </p:nvSpPr>
        <p:spPr>
          <a:xfrm>
            <a:off x="5506079" y="398291"/>
            <a:ext cx="1509377" cy="1940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C81B8F-E476-3E4B-9CE2-C0F6DD3D0209}"/>
              </a:ext>
            </a:extLst>
          </p:cNvPr>
          <p:cNvSpPr txBox="1"/>
          <p:nvPr/>
        </p:nvSpPr>
        <p:spPr>
          <a:xfrm>
            <a:off x="9899488" y="2483174"/>
            <a:ext cx="205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Health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24D03E-3FCA-2343-BE93-8D8560D9B143}"/>
              </a:ext>
            </a:extLst>
          </p:cNvPr>
          <p:cNvSpPr txBox="1"/>
          <p:nvPr/>
        </p:nvSpPr>
        <p:spPr>
          <a:xfrm>
            <a:off x="5827443" y="3081810"/>
            <a:ext cx="111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Thriving children and families</a:t>
            </a:r>
          </a:p>
        </p:txBody>
      </p:sp>
      <p:sp>
        <p:nvSpPr>
          <p:cNvPr id="78" name="Donut 77">
            <a:extLst>
              <a:ext uri="{FF2B5EF4-FFF2-40B4-BE49-F238E27FC236}">
                <a16:creationId xmlns:a16="http://schemas.microsoft.com/office/drawing/2014/main" id="{4528C653-4870-0E44-ACF0-481405971E9E}"/>
              </a:ext>
            </a:extLst>
          </p:cNvPr>
          <p:cNvSpPr/>
          <p:nvPr/>
        </p:nvSpPr>
        <p:spPr>
          <a:xfrm>
            <a:off x="3290936" y="258000"/>
            <a:ext cx="6113911" cy="5957206"/>
          </a:xfrm>
          <a:prstGeom prst="donut">
            <a:avLst>
              <a:gd name="adj" fmla="val 13649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0EA16D-DB9E-074E-A406-B865BF1E1DE2}"/>
              </a:ext>
            </a:extLst>
          </p:cNvPr>
          <p:cNvSpPr txBox="1"/>
          <p:nvPr/>
        </p:nvSpPr>
        <p:spPr>
          <a:xfrm>
            <a:off x="4517681" y="-108184"/>
            <a:ext cx="272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Education and Care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A8DAC2-FA51-9A44-B8E3-18F8A7317FC5}"/>
              </a:ext>
            </a:extLst>
          </p:cNvPr>
          <p:cNvSpPr txBox="1"/>
          <p:nvPr/>
        </p:nvSpPr>
        <p:spPr>
          <a:xfrm>
            <a:off x="6484240" y="6267824"/>
            <a:ext cx="243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Services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D2C767-3FC4-964A-8310-03ADD4C9B95D}"/>
              </a:ext>
            </a:extLst>
          </p:cNvPr>
          <p:cNvSpPr txBox="1"/>
          <p:nvPr/>
        </p:nvSpPr>
        <p:spPr>
          <a:xfrm>
            <a:off x="448509" y="5172615"/>
            <a:ext cx="273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Influencers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786458-A896-794D-9736-95DB53916956}"/>
              </a:ext>
            </a:extLst>
          </p:cNvPr>
          <p:cNvSpPr txBox="1"/>
          <p:nvPr/>
        </p:nvSpPr>
        <p:spPr>
          <a:xfrm>
            <a:off x="792812" y="1523467"/>
            <a:ext cx="205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Parents, Families, Communities </a:t>
            </a:r>
          </a:p>
        </p:txBody>
      </p:sp>
    </p:spTree>
    <p:extLst>
      <p:ext uri="{BB962C8B-B14F-4D97-AF65-F5344CB8AC3E}">
        <p14:creationId xmlns:p14="http://schemas.microsoft.com/office/powerpoint/2010/main" val="397501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360</Words>
  <Application>Microsoft Macintosh PowerPoint</Application>
  <PresentationFormat>Widescreen</PresentationFormat>
  <Paragraphs>75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The Alabama Department of Early Childhood Education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Principles</vt:lpstr>
      <vt:lpstr>What does best practice look like for:</vt:lpstr>
      <vt:lpstr>Guiding Questions</vt:lpstr>
      <vt:lpstr>Guiding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Alabama Department of  Early Childhood Education    2019  Jeana Ross, Secretary</dc:title>
  <dc:creator>Ross, Jeana</dc:creator>
  <cp:lastModifiedBy>Martella, Jana</cp:lastModifiedBy>
  <cp:revision>60</cp:revision>
  <cp:lastPrinted>2019-09-16T14:54:17Z</cp:lastPrinted>
  <dcterms:created xsi:type="dcterms:W3CDTF">2019-03-04T14:46:09Z</dcterms:created>
  <dcterms:modified xsi:type="dcterms:W3CDTF">2019-10-15T10:53:58Z</dcterms:modified>
</cp:coreProperties>
</file>